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sldIdLst>
    <p:sldId id="286" r:id="rId5"/>
    <p:sldId id="373" r:id="rId6"/>
    <p:sldId id="394" r:id="rId7"/>
    <p:sldId id="380" r:id="rId8"/>
    <p:sldId id="375" r:id="rId9"/>
    <p:sldId id="395" r:id="rId10"/>
    <p:sldId id="390" r:id="rId11"/>
    <p:sldId id="294" r:id="rId12"/>
    <p:sldId id="378" r:id="rId13"/>
    <p:sldId id="396" r:id="rId14"/>
    <p:sldId id="386" r:id="rId15"/>
    <p:sldId id="389" r:id="rId16"/>
    <p:sldId id="397" r:id="rId17"/>
    <p:sldId id="398" r:id="rId18"/>
    <p:sldId id="40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ndricks, Jessica" initials="HJ" lastIdx="1" clrIdx="0">
    <p:extLst>
      <p:ext uri="{19B8F6BF-5375-455C-9EA6-DF929625EA0E}">
        <p15:presenceInfo xmlns:p15="http://schemas.microsoft.com/office/powerpoint/2012/main" userId="S::jhendricks2@phoenixchildrens.com::beba2bd8-3017-46a3-ae34-7a560d139e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146"/>
    <a:srgbClr val="ED1B30"/>
    <a:srgbClr val="F0F0F0"/>
    <a:srgbClr val="EBEBEB"/>
    <a:srgbClr val="F91E26"/>
    <a:srgbClr val="FA1E25"/>
    <a:srgbClr val="CCC6BE"/>
    <a:srgbClr val="46413C"/>
    <a:srgbClr val="F1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5" dt="2026-09-03T20:15:48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cier, Colette" userId="S::cforcier@phoenixchildrens.com::f9d1c520-ebea-40da-b33c-667ed5a50ebc" providerId="AD" clId="Web-{00000000-0000-0000-0000-000000000000}"/>
    <pc:docChg chg="delSld modSld">
      <pc:chgData name="Forcier, Colette" userId="S::cforcier@phoenixchildrens.com::f9d1c520-ebea-40da-b33c-667ed5a50ebc" providerId="AD" clId="Web-{00000000-0000-0000-0000-000000000000}" dt="2026-09-03T20:15:48.170" v="43" actId="1076"/>
      <pc:docMkLst>
        <pc:docMk/>
      </pc:docMkLst>
      <pc:sldChg chg="delSp">
        <pc:chgData name="Forcier, Colette" userId="S::cforcier@phoenixchildrens.com::f9d1c520-ebea-40da-b33c-667ed5a50ebc" providerId="AD" clId="Web-{00000000-0000-0000-0000-000000000000}" dt="2026-09-03T20:12:32.395" v="1"/>
        <pc:sldMkLst>
          <pc:docMk/>
          <pc:sldMk cId="1031115251" sldId="286"/>
        </pc:sldMkLst>
        <pc:spChg chg="del">
          <ac:chgData name="Forcier, Colette" userId="S::cforcier@phoenixchildrens.com::f9d1c520-ebea-40da-b33c-667ed5a50ebc" providerId="AD" clId="Web-{00000000-0000-0000-0000-000000000000}" dt="2026-09-03T20:12:31.285" v="0"/>
          <ac:spMkLst>
            <pc:docMk/>
            <pc:sldMk cId="1031115251" sldId="286"/>
            <ac:spMk id="11" creationId="{3CEAB0F3-6661-15C0-5BBF-B306B814D408}"/>
          </ac:spMkLst>
        </pc:spChg>
        <pc:picChg chg="del">
          <ac:chgData name="Forcier, Colette" userId="S::cforcier@phoenixchildrens.com::f9d1c520-ebea-40da-b33c-667ed5a50ebc" providerId="AD" clId="Web-{00000000-0000-0000-0000-000000000000}" dt="2026-09-03T20:12:32.395" v="1"/>
          <ac:picMkLst>
            <pc:docMk/>
            <pc:sldMk cId="1031115251" sldId="286"/>
            <ac:picMk id="10" creationId="{64AE8D10-04AB-2D53-5E44-CE9CF3295472}"/>
          </ac:picMkLst>
        </pc:picChg>
      </pc:sldChg>
      <pc:sldChg chg="del">
        <pc:chgData name="Forcier, Colette" userId="S::cforcier@phoenixchildrens.com::f9d1c520-ebea-40da-b33c-667ed5a50ebc" providerId="AD" clId="Web-{00000000-0000-0000-0000-000000000000}" dt="2026-09-03T20:15:16.262" v="38"/>
        <pc:sldMkLst>
          <pc:docMk/>
          <pc:sldMk cId="939274784" sldId="293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3:50.820" v="17"/>
        <pc:sldMkLst>
          <pc:docMk/>
          <pc:sldMk cId="3075420279" sldId="359"/>
        </pc:sldMkLst>
      </pc:sldChg>
      <pc:sldChg chg="modSp">
        <pc:chgData name="Forcier, Colette" userId="S::cforcier@phoenixchildrens.com::f9d1c520-ebea-40da-b33c-667ed5a50ebc" providerId="AD" clId="Web-{00000000-0000-0000-0000-000000000000}" dt="2026-09-03T20:15:48.170" v="43" actId="1076"/>
        <pc:sldMkLst>
          <pc:docMk/>
          <pc:sldMk cId="2529548217" sldId="375"/>
        </pc:sldMkLst>
        <pc:spChg chg="mod">
          <ac:chgData name="Forcier, Colette" userId="S::cforcier@phoenixchildrens.com::f9d1c520-ebea-40da-b33c-667ed5a50ebc" providerId="AD" clId="Web-{00000000-0000-0000-0000-000000000000}" dt="2026-09-03T20:15:48.170" v="43" actId="1076"/>
          <ac:spMkLst>
            <pc:docMk/>
            <pc:sldMk cId="2529548217" sldId="375"/>
            <ac:spMk id="5" creationId="{7756D729-91D1-3C61-CB9C-776DA8BBC17E}"/>
          </ac:spMkLst>
        </pc:spChg>
        <pc:spChg chg="mod">
          <ac:chgData name="Forcier, Colette" userId="S::cforcier@phoenixchildrens.com::f9d1c520-ebea-40da-b33c-667ed5a50ebc" providerId="AD" clId="Web-{00000000-0000-0000-0000-000000000000}" dt="2026-09-03T20:15:43.388" v="42" actId="20577"/>
          <ac:spMkLst>
            <pc:docMk/>
            <pc:sldMk cId="2529548217" sldId="375"/>
            <ac:spMk id="10" creationId="{C1617301-F858-867A-B39A-865A5392B943}"/>
          </ac:spMkLst>
        </pc:spChg>
      </pc:sldChg>
      <pc:sldChg chg="del">
        <pc:chgData name="Forcier, Colette" userId="S::cforcier@phoenixchildrens.com::f9d1c520-ebea-40da-b33c-667ed5a50ebc" providerId="AD" clId="Web-{00000000-0000-0000-0000-000000000000}" dt="2026-09-03T20:13:23.459" v="12"/>
        <pc:sldMkLst>
          <pc:docMk/>
          <pc:sldMk cId="1521956349" sldId="379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3:16.115" v="8"/>
        <pc:sldMkLst>
          <pc:docMk/>
          <pc:sldMk cId="4197030048" sldId="381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2:50.708" v="4"/>
        <pc:sldMkLst>
          <pc:docMk/>
          <pc:sldMk cId="1615921335" sldId="382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2:53.193" v="5"/>
        <pc:sldMkLst>
          <pc:docMk/>
          <pc:sldMk cId="1327049148" sldId="383"/>
        </pc:sldMkLst>
      </pc:sldChg>
      <pc:sldChg chg="delSp">
        <pc:chgData name="Forcier, Colette" userId="S::cforcier@phoenixchildrens.com::f9d1c520-ebea-40da-b33c-667ed5a50ebc" providerId="AD" clId="Web-{00000000-0000-0000-0000-000000000000}" dt="2026-09-03T20:13:31.444" v="14"/>
        <pc:sldMkLst>
          <pc:docMk/>
          <pc:sldMk cId="1821291164" sldId="386"/>
        </pc:sldMkLst>
        <pc:spChg chg="del">
          <ac:chgData name="Forcier, Colette" userId="S::cforcier@phoenixchildrens.com::f9d1c520-ebea-40da-b33c-667ed5a50ebc" providerId="AD" clId="Web-{00000000-0000-0000-0000-000000000000}" dt="2026-09-03T20:13:30.679" v="13"/>
          <ac:spMkLst>
            <pc:docMk/>
            <pc:sldMk cId="1821291164" sldId="386"/>
            <ac:spMk id="6" creationId="{8580DD3B-C8B2-C6D7-B562-F74F658EA5B2}"/>
          </ac:spMkLst>
        </pc:spChg>
        <pc:picChg chg="del">
          <ac:chgData name="Forcier, Colette" userId="S::cforcier@phoenixchildrens.com::f9d1c520-ebea-40da-b33c-667ed5a50ebc" providerId="AD" clId="Web-{00000000-0000-0000-0000-000000000000}" dt="2026-09-03T20:13:31.444" v="14"/>
          <ac:picMkLst>
            <pc:docMk/>
            <pc:sldMk cId="1821291164" sldId="386"/>
            <ac:picMk id="8" creationId="{814244FB-2343-367A-65FC-C524ABEDB8EC}"/>
          </ac:picMkLst>
        </pc:picChg>
      </pc:sldChg>
      <pc:sldChg chg="del">
        <pc:chgData name="Forcier, Colette" userId="S::cforcier@phoenixchildrens.com::f9d1c520-ebea-40da-b33c-667ed5a50ebc" providerId="AD" clId="Web-{00000000-0000-0000-0000-000000000000}" dt="2026-09-03T20:13:43.757" v="16"/>
        <pc:sldMkLst>
          <pc:docMk/>
          <pc:sldMk cId="4178122394" sldId="387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5:32.341" v="39"/>
        <pc:sldMkLst>
          <pc:docMk/>
          <pc:sldMk cId="3842757772" sldId="388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3:19.741" v="10"/>
        <pc:sldMkLst>
          <pc:docMk/>
          <pc:sldMk cId="4199263964" sldId="391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2:57.521" v="7"/>
        <pc:sldMkLst>
          <pc:docMk/>
          <pc:sldMk cId="1381890705" sldId="392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2:35.973" v="2"/>
        <pc:sldMkLst>
          <pc:docMk/>
          <pc:sldMk cId="3225357541" sldId="393"/>
        </pc:sldMkLst>
      </pc:sldChg>
      <pc:sldChg chg="delSp modSp">
        <pc:chgData name="Forcier, Colette" userId="S::cforcier@phoenixchildrens.com::f9d1c520-ebea-40da-b33c-667ed5a50ebc" providerId="AD" clId="Web-{00000000-0000-0000-0000-000000000000}" dt="2026-09-03T20:14:34.041" v="37" actId="20577"/>
        <pc:sldMkLst>
          <pc:docMk/>
          <pc:sldMk cId="4246187836" sldId="397"/>
        </pc:sldMkLst>
        <pc:spChg chg="mod">
          <ac:chgData name="Forcier, Colette" userId="S::cforcier@phoenixchildrens.com::f9d1c520-ebea-40da-b33c-667ed5a50ebc" providerId="AD" clId="Web-{00000000-0000-0000-0000-000000000000}" dt="2026-09-03T20:14:34.041" v="37" actId="20577"/>
          <ac:spMkLst>
            <pc:docMk/>
            <pc:sldMk cId="4246187836" sldId="397"/>
            <ac:spMk id="9" creationId="{46BA8FA0-F1DD-5DF2-6F53-3A850BD9A2A2}"/>
          </ac:spMkLst>
        </pc:spChg>
        <pc:picChg chg="del">
          <ac:chgData name="Forcier, Colette" userId="S::cforcier@phoenixchildrens.com::f9d1c520-ebea-40da-b33c-667ed5a50ebc" providerId="AD" clId="Web-{00000000-0000-0000-0000-000000000000}" dt="2026-09-03T20:13:57.273" v="18"/>
          <ac:picMkLst>
            <pc:docMk/>
            <pc:sldMk cId="4246187836" sldId="397"/>
            <ac:picMk id="11" creationId="{15CC923C-A9DE-BF75-F262-EEA84403A2B5}"/>
          </ac:picMkLst>
        </pc:picChg>
      </pc:sldChg>
      <pc:sldChg chg="del">
        <pc:chgData name="Forcier, Colette" userId="S::cforcier@phoenixchildrens.com::f9d1c520-ebea-40da-b33c-667ed5a50ebc" providerId="AD" clId="Web-{00000000-0000-0000-0000-000000000000}" dt="2026-09-03T20:12:38.161" v="3"/>
        <pc:sldMkLst>
          <pc:docMk/>
          <pc:sldMk cId="2338345103" sldId="399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3:20.694" v="11"/>
        <pc:sldMkLst>
          <pc:docMk/>
          <pc:sldMk cId="1035694039" sldId="400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3:18.490" v="9"/>
        <pc:sldMkLst>
          <pc:docMk/>
          <pc:sldMk cId="2576149597" sldId="401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2:55.693" v="6"/>
        <pc:sldMkLst>
          <pc:docMk/>
          <pc:sldMk cId="732080836" sldId="402"/>
        </pc:sldMkLst>
      </pc:sldChg>
      <pc:sldChg chg="del">
        <pc:chgData name="Forcier, Colette" userId="S::cforcier@phoenixchildrens.com::f9d1c520-ebea-40da-b33c-667ed5a50ebc" providerId="AD" clId="Web-{00000000-0000-0000-0000-000000000000}" dt="2026-09-03T20:13:38.226" v="15"/>
        <pc:sldMkLst>
          <pc:docMk/>
          <pc:sldMk cId="3256202017" sldId="40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C52CC-E317-EF47-83F1-A8F28E64AB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3F35B-DFA9-3B4C-BDFE-04BA7D0E5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92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3F35B-DFA9-3B4C-BDFE-04BA7D0E53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65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989362-DC1E-5645-B78F-F9563F066D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5113"/>
            <a:ext cx="5450546" cy="686311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3516DA-5959-C24B-B195-D8682ECA2D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7174" y="2276789"/>
            <a:ext cx="8100390" cy="23044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2A741C-4B81-3047-B1DF-0C4DA2C17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6345" y="2862596"/>
            <a:ext cx="7434840" cy="849819"/>
          </a:xfrm>
        </p:spPr>
        <p:txBody>
          <a:bodyPr anchor="b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F4D3C74-C845-A54A-930F-6F9CCA018E2E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32481" y="226379"/>
            <a:ext cx="2627796" cy="109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73219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holding a baby&#10;&#10;Description automatically generated with low confidence">
            <a:extLst>
              <a:ext uri="{FF2B5EF4-FFF2-40B4-BE49-F238E27FC236}">
                <a16:creationId xmlns:a16="http://schemas.microsoft.com/office/drawing/2014/main" id="{A0BD70D9-FDC1-F942-AFCD-ACC234D8E3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939" y="-19878"/>
            <a:ext cx="4591878" cy="688781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A90C4-34F3-C241-8FCF-3C49A2E22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4C611D0F-1068-D84E-AFC2-929984A8DC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7174" y="2276789"/>
            <a:ext cx="8100390" cy="230442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6E4CAAD-4851-CF42-93C2-786F1FD28E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6345" y="2862596"/>
            <a:ext cx="7434840" cy="849819"/>
          </a:xfrm>
        </p:spPr>
        <p:txBody>
          <a:bodyPr anchor="b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0C7FFC1-C3E7-D84A-8134-2C1D1E95CB1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32481" y="226379"/>
            <a:ext cx="2627796" cy="109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07418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floor, kitchen&#10;&#10;Description automatically generated">
            <a:extLst>
              <a:ext uri="{FF2B5EF4-FFF2-40B4-BE49-F238E27FC236}">
                <a16:creationId xmlns:a16="http://schemas.microsoft.com/office/drawing/2014/main" id="{D05E504B-7F82-8A40-9735-2E2FA90EE9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3516DA-5959-C24B-B195-D8682ECA2D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7174" y="2276789"/>
            <a:ext cx="8100390" cy="230442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A90C4-34F3-C241-8FCF-3C49A2E22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1F8841-B261-5448-AA7D-8B95E28BF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6345" y="2862596"/>
            <a:ext cx="7434840" cy="849819"/>
          </a:xfrm>
        </p:spPr>
        <p:txBody>
          <a:bodyPr anchor="b"/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B43123-1153-924F-85D4-22F28ABBFBC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32481" y="226379"/>
            <a:ext cx="2627796" cy="109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9184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D366D-4978-944E-B40F-214E5AE8D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0895DE64-F815-0444-BBC7-B16458B97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282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E6AAF6-6FED-874B-AD7A-94D4A8514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B62B6-6992-6441-9E56-3EC09F5A0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132" y="1153551"/>
            <a:ext cx="10910668" cy="4691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8007530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2DD5-3FE9-5343-8415-E8294DFF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B9751-5FF9-E14F-8F64-FEDB097FB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CD239-B147-A84D-98C5-4A63E0214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ECA356AB-774A-C844-877D-C946B654B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282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8390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10C5A-B826-7446-B58F-0505916A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4F28A-2697-C74C-ADB2-EA77BE55F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5E44E9-94F6-734F-A177-185FC5E49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004CB7-36AC-4744-99EC-C15A49069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4971EB0B-F2F2-9245-82D7-D6E903201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282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32484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90400A-AC7A-864F-98C0-5FF7BDBE5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B01C7-F3C5-6A49-A3DA-4DA2BBE3D3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8ACC10-9A8F-D049-B735-D478A0BDB4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813DF3-BE78-FC4D-8819-43CE36B87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B8D3C4-9789-944E-9B19-3E8885F59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B01A95FA-E607-194A-A897-F49D39328E3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838199" y="6356350"/>
            <a:ext cx="10282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C5D348F-5743-694E-8906-7397BB70C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174580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567CC-3F8F-E044-8101-347111BE1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0F597D-D98F-1947-A33A-529D2C116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AC907835-2B90-254A-97AC-4D43BB108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282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0402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EF043-59F6-C647-A300-D34B46982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 8">
            <a:extLst>
              <a:ext uri="{FF2B5EF4-FFF2-40B4-BE49-F238E27FC236}">
                <a16:creationId xmlns:a16="http://schemas.microsoft.com/office/drawing/2014/main" id="{863B1DA0-3C49-E849-92A8-7A09C19FF6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282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84870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46572-1911-1543-86F3-5580EF09B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C0448-3E73-9346-AC2D-202A1A4CF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7BC5-650D-024F-88DE-583212A55A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F2905-01A7-E945-81C9-7A6F8FDF3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61BB6735-6C4C-0C47-9D20-C2A9FC1746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282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1778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92C9A-FC29-2E43-BCC1-12017D532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C45CCE-1506-D64D-912B-9802DBA48A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52F7F-4E71-6B46-A8DE-386E9C237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7F59E-7424-3045-881B-304E00541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69C01A42-C30B-2E43-9814-E99DEBB0C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282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17079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F53F9-EF21-3E48-B372-7B117382E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AB031-B25A-1645-877C-94CFC7D27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F4358-5432-F543-8DC1-1C590AC8C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4B5BF021-21D3-5240-88E2-F86BBA95C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282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7979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9761F-8FA2-504A-BB5F-6867C7FA2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A8C836-6C5F-FF4B-9BF9-07C03C044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0DFF8B47-F9F9-9446-8C0E-C2E92DAE16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282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9481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4F28A-2697-C74C-ADB2-EA77BE55F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80160"/>
            <a:ext cx="530352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8DACC1-067E-4D4C-891A-2837394BE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5303520" cy="5486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3F442-4359-5CE0-BD7F-91EBF01A37C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57200" y="6407231"/>
            <a:ext cx="5303520" cy="34123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C25CD86-8F55-E133-0C8A-E8C56505903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834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0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2DD5-3FE9-5343-8415-E8294DFF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8975" y="1993306"/>
            <a:ext cx="5179732" cy="3337558"/>
          </a:xfrm>
        </p:spPr>
        <p:txBody>
          <a:bodyPr anchor="ctr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5" name="Graphic 9">
            <a:extLst>
              <a:ext uri="{FF2B5EF4-FFF2-40B4-BE49-F238E27FC236}">
                <a16:creationId xmlns:a16="http://schemas.microsoft.com/office/drawing/2014/main" id="{38DD6615-581B-8B40-BD79-5DC27D020086}"/>
              </a:ext>
            </a:extLst>
          </p:cNvPr>
          <p:cNvGrpSpPr/>
          <p:nvPr userDrawn="1"/>
        </p:nvGrpSpPr>
        <p:grpSpPr>
          <a:xfrm>
            <a:off x="11491169" y="489"/>
            <a:ext cx="693500" cy="6856115"/>
            <a:chOff x="11491169" y="489"/>
            <a:chExt cx="693500" cy="6856115"/>
          </a:xfrm>
          <a:noFill/>
        </p:grpSpPr>
        <p:grpSp>
          <p:nvGrpSpPr>
            <p:cNvPr id="7" name="Graphic 9">
              <a:extLst>
                <a:ext uri="{FF2B5EF4-FFF2-40B4-BE49-F238E27FC236}">
                  <a16:creationId xmlns:a16="http://schemas.microsoft.com/office/drawing/2014/main" id="{37F6F287-308D-CB4C-9A97-645FC84D25E5}"/>
                </a:ext>
              </a:extLst>
            </p:cNvPr>
            <p:cNvGrpSpPr/>
            <p:nvPr/>
          </p:nvGrpSpPr>
          <p:grpSpPr>
            <a:xfrm>
              <a:off x="11491169" y="489"/>
              <a:ext cx="693500" cy="5827341"/>
              <a:chOff x="11491169" y="489"/>
              <a:chExt cx="693500" cy="5827341"/>
            </a:xfrm>
            <a:grpFill/>
          </p:grpSpPr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1E678C18-9B24-8440-BB1F-96CDE795B597}"/>
                  </a:ext>
                </a:extLst>
              </p:cNvPr>
              <p:cNvSpPr/>
              <p:nvPr/>
            </p:nvSpPr>
            <p:spPr>
              <a:xfrm>
                <a:off x="12124566" y="489"/>
                <a:ext cx="60034" cy="142944"/>
              </a:xfrm>
              <a:custGeom>
                <a:avLst/>
                <a:gdLst>
                  <a:gd name="connsiteX0" fmla="*/ 60034 w 60034"/>
                  <a:gd name="connsiteY0" fmla="*/ 142945 h 142944"/>
                  <a:gd name="connsiteX1" fmla="*/ 15733 w 60034"/>
                  <a:gd name="connsiteY1" fmla="*/ 98967 h 142944"/>
                  <a:gd name="connsiteX2" fmla="*/ 2829 w 60034"/>
                  <a:gd name="connsiteY2" fmla="*/ 23975 h 142944"/>
                  <a:gd name="connsiteX3" fmla="*/ 0 w 60034"/>
                  <a:gd name="connsiteY3" fmla="*/ 0 h 142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034" h="142944">
                    <a:moveTo>
                      <a:pt x="60034" y="142945"/>
                    </a:moveTo>
                    <a:cubicBezTo>
                      <a:pt x="36780" y="136881"/>
                      <a:pt x="20218" y="123988"/>
                      <a:pt x="15733" y="98967"/>
                    </a:cubicBezTo>
                    <a:cubicBezTo>
                      <a:pt x="11248" y="73946"/>
                      <a:pt x="6003" y="48926"/>
                      <a:pt x="2829" y="23975"/>
                    </a:cubicBezTo>
                    <a:cubicBezTo>
                      <a:pt x="1725" y="15960"/>
                      <a:pt x="828" y="7945"/>
                      <a:pt x="0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AFA42328-C625-9842-93A0-21718C5C17B2}"/>
                  </a:ext>
                </a:extLst>
              </p:cNvPr>
              <p:cNvSpPr/>
              <p:nvPr/>
            </p:nvSpPr>
            <p:spPr>
              <a:xfrm>
                <a:off x="12024785" y="19307"/>
                <a:ext cx="159815" cy="305817"/>
              </a:xfrm>
              <a:custGeom>
                <a:avLst/>
                <a:gdLst>
                  <a:gd name="connsiteX0" fmla="*/ 159816 w 159815"/>
                  <a:gd name="connsiteY0" fmla="*/ 305404 h 305817"/>
                  <a:gd name="connsiteX1" fmla="*/ 88878 w 159815"/>
                  <a:gd name="connsiteY1" fmla="*/ 304637 h 305817"/>
                  <a:gd name="connsiteX2" fmla="*/ 20702 w 159815"/>
                  <a:gd name="connsiteY2" fmla="*/ 256757 h 305817"/>
                  <a:gd name="connsiteX3" fmla="*/ 0 w 159815"/>
                  <a:gd name="connsiteY3" fmla="*/ 95064 h 305817"/>
                  <a:gd name="connsiteX4" fmla="*/ 62105 w 159815"/>
                  <a:gd name="connsiteY4" fmla="*/ 11430 h 305817"/>
                  <a:gd name="connsiteX5" fmla="*/ 102542 w 159815"/>
                  <a:gd name="connsiteY5" fmla="*/ 5297 h 305817"/>
                  <a:gd name="connsiteX6" fmla="*/ 159747 w 159815"/>
                  <a:gd name="connsiteY6" fmla="*/ 0 h 305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815" h="305817">
                    <a:moveTo>
                      <a:pt x="159816" y="305404"/>
                    </a:moveTo>
                    <a:cubicBezTo>
                      <a:pt x="135940" y="306101"/>
                      <a:pt x="112133" y="305961"/>
                      <a:pt x="88878" y="304637"/>
                    </a:cubicBezTo>
                    <a:cubicBezTo>
                      <a:pt x="53272" y="301640"/>
                      <a:pt x="26774" y="289723"/>
                      <a:pt x="20702" y="256757"/>
                    </a:cubicBezTo>
                    <a:cubicBezTo>
                      <a:pt x="9431" y="203522"/>
                      <a:pt x="2508" y="149443"/>
                      <a:pt x="0" y="95064"/>
                    </a:cubicBezTo>
                    <a:cubicBezTo>
                      <a:pt x="0" y="35196"/>
                      <a:pt x="26705" y="17284"/>
                      <a:pt x="62105" y="11430"/>
                    </a:cubicBezTo>
                    <a:cubicBezTo>
                      <a:pt x="75906" y="9060"/>
                      <a:pt x="89384" y="7016"/>
                      <a:pt x="102542" y="5297"/>
                    </a:cubicBezTo>
                    <a:cubicBezTo>
                      <a:pt x="121725" y="2857"/>
                      <a:pt x="140701" y="1115"/>
                      <a:pt x="159747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17DE042B-96DE-3443-84F5-B19039FA35D4}"/>
                  </a:ext>
                </a:extLst>
              </p:cNvPr>
              <p:cNvSpPr/>
              <p:nvPr/>
            </p:nvSpPr>
            <p:spPr>
              <a:xfrm>
                <a:off x="12119598" y="461174"/>
                <a:ext cx="65002" cy="290001"/>
              </a:xfrm>
              <a:custGeom>
                <a:avLst/>
                <a:gdLst>
                  <a:gd name="connsiteX0" fmla="*/ 65003 w 65002"/>
                  <a:gd name="connsiteY0" fmla="*/ 290001 h 290001"/>
                  <a:gd name="connsiteX1" fmla="*/ 20702 w 65002"/>
                  <a:gd name="connsiteY1" fmla="*/ 246024 h 290001"/>
                  <a:gd name="connsiteX2" fmla="*/ 7591 w 65002"/>
                  <a:gd name="connsiteY2" fmla="*/ 169359 h 290001"/>
                  <a:gd name="connsiteX3" fmla="*/ 0 w 65002"/>
                  <a:gd name="connsiteY3" fmla="*/ 84192 h 290001"/>
                  <a:gd name="connsiteX4" fmla="*/ 62105 w 65002"/>
                  <a:gd name="connsiteY4" fmla="*/ 558 h 290001"/>
                  <a:gd name="connsiteX5" fmla="*/ 64865 w 65002"/>
                  <a:gd name="connsiteY5" fmla="*/ 0 h 290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002" h="290001">
                    <a:moveTo>
                      <a:pt x="65003" y="290001"/>
                    </a:moveTo>
                    <a:cubicBezTo>
                      <a:pt x="41748" y="283938"/>
                      <a:pt x="25187" y="271044"/>
                      <a:pt x="20702" y="246024"/>
                    </a:cubicBezTo>
                    <a:cubicBezTo>
                      <a:pt x="15112" y="220515"/>
                      <a:pt x="10834" y="195007"/>
                      <a:pt x="7591" y="169359"/>
                    </a:cubicBezTo>
                    <a:cubicBezTo>
                      <a:pt x="3933" y="140993"/>
                      <a:pt x="1587" y="112558"/>
                      <a:pt x="0" y="84192"/>
                    </a:cubicBezTo>
                    <a:cubicBezTo>
                      <a:pt x="0" y="24324"/>
                      <a:pt x="26636" y="6342"/>
                      <a:pt x="62105" y="558"/>
                    </a:cubicBezTo>
                    <a:lnTo>
                      <a:pt x="64865" y="0"/>
                    </a:ln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F3E15C22-2B0E-E24F-AF33-FEDBC6338C3F}"/>
                  </a:ext>
                </a:extLst>
              </p:cNvPr>
              <p:cNvSpPr/>
              <p:nvPr/>
            </p:nvSpPr>
            <p:spPr>
              <a:xfrm>
                <a:off x="12021818" y="624888"/>
                <a:ext cx="162782" cy="307982"/>
              </a:xfrm>
              <a:custGeom>
                <a:avLst/>
                <a:gdLst>
                  <a:gd name="connsiteX0" fmla="*/ 162783 w 162782"/>
                  <a:gd name="connsiteY0" fmla="*/ 307495 h 307982"/>
                  <a:gd name="connsiteX1" fmla="*/ 88878 w 162782"/>
                  <a:gd name="connsiteY1" fmla="*/ 306798 h 307982"/>
                  <a:gd name="connsiteX2" fmla="*/ 20702 w 162782"/>
                  <a:gd name="connsiteY2" fmla="*/ 258917 h 307982"/>
                  <a:gd name="connsiteX3" fmla="*/ 0 w 162782"/>
                  <a:gd name="connsiteY3" fmla="*/ 97294 h 307982"/>
                  <a:gd name="connsiteX4" fmla="*/ 62105 w 162782"/>
                  <a:gd name="connsiteY4" fmla="*/ 13660 h 307982"/>
                  <a:gd name="connsiteX5" fmla="*/ 105302 w 162782"/>
                  <a:gd name="connsiteY5" fmla="*/ 5994 h 307982"/>
                  <a:gd name="connsiteX6" fmla="*/ 162714 w 162782"/>
                  <a:gd name="connsiteY6" fmla="*/ 0 h 30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782" h="307982">
                    <a:moveTo>
                      <a:pt x="162783" y="307495"/>
                    </a:moveTo>
                    <a:cubicBezTo>
                      <a:pt x="137872" y="308261"/>
                      <a:pt x="113099" y="308192"/>
                      <a:pt x="88878" y="306798"/>
                    </a:cubicBezTo>
                    <a:cubicBezTo>
                      <a:pt x="53272" y="303871"/>
                      <a:pt x="26774" y="291883"/>
                      <a:pt x="20702" y="258917"/>
                    </a:cubicBezTo>
                    <a:cubicBezTo>
                      <a:pt x="9436" y="205705"/>
                      <a:pt x="2512" y="151650"/>
                      <a:pt x="0" y="97294"/>
                    </a:cubicBezTo>
                    <a:cubicBezTo>
                      <a:pt x="0" y="37357"/>
                      <a:pt x="26705" y="19445"/>
                      <a:pt x="62105" y="13660"/>
                    </a:cubicBezTo>
                    <a:cubicBezTo>
                      <a:pt x="76734" y="10594"/>
                      <a:pt x="91087" y="8015"/>
                      <a:pt x="105302" y="5994"/>
                    </a:cubicBezTo>
                    <a:cubicBezTo>
                      <a:pt x="124715" y="3067"/>
                      <a:pt x="143853" y="1068"/>
                      <a:pt x="162714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69FDF8A9-502D-314A-88C2-373F739BDF32}"/>
                  </a:ext>
                </a:extLst>
              </p:cNvPr>
              <p:cNvSpPr/>
              <p:nvPr/>
            </p:nvSpPr>
            <p:spPr>
              <a:xfrm>
                <a:off x="12119598" y="1066127"/>
                <a:ext cx="65002" cy="289792"/>
              </a:xfrm>
              <a:custGeom>
                <a:avLst/>
                <a:gdLst>
                  <a:gd name="connsiteX0" fmla="*/ 65003 w 65002"/>
                  <a:gd name="connsiteY0" fmla="*/ 289792 h 289792"/>
                  <a:gd name="connsiteX1" fmla="*/ 20702 w 65002"/>
                  <a:gd name="connsiteY1" fmla="*/ 245815 h 289792"/>
                  <a:gd name="connsiteX2" fmla="*/ 7798 w 65002"/>
                  <a:gd name="connsiteY2" fmla="*/ 170823 h 289792"/>
                  <a:gd name="connsiteX3" fmla="*/ 0 w 65002"/>
                  <a:gd name="connsiteY3" fmla="*/ 84122 h 289792"/>
                  <a:gd name="connsiteX4" fmla="*/ 62105 w 65002"/>
                  <a:gd name="connsiteY4" fmla="*/ 488 h 289792"/>
                  <a:gd name="connsiteX5" fmla="*/ 64865 w 65002"/>
                  <a:gd name="connsiteY5" fmla="*/ 0 h 28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002" h="289792">
                    <a:moveTo>
                      <a:pt x="65003" y="289792"/>
                    </a:moveTo>
                    <a:cubicBezTo>
                      <a:pt x="41748" y="283729"/>
                      <a:pt x="25187" y="270835"/>
                      <a:pt x="20702" y="245815"/>
                    </a:cubicBezTo>
                    <a:cubicBezTo>
                      <a:pt x="16216" y="220794"/>
                      <a:pt x="10972" y="195843"/>
                      <a:pt x="7798" y="170823"/>
                    </a:cubicBezTo>
                    <a:cubicBezTo>
                      <a:pt x="4002" y="141899"/>
                      <a:pt x="1587" y="112976"/>
                      <a:pt x="0" y="84122"/>
                    </a:cubicBezTo>
                    <a:cubicBezTo>
                      <a:pt x="0" y="24254"/>
                      <a:pt x="26636" y="6273"/>
                      <a:pt x="62105" y="488"/>
                    </a:cubicBezTo>
                    <a:lnTo>
                      <a:pt x="64865" y="0"/>
                    </a:ln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11465E96-E5EF-7A42-81F1-336453BD38EE}"/>
                  </a:ext>
                </a:extLst>
              </p:cNvPr>
              <p:cNvSpPr/>
              <p:nvPr/>
            </p:nvSpPr>
            <p:spPr>
              <a:xfrm>
                <a:off x="12024785" y="1231862"/>
                <a:ext cx="159815" cy="305817"/>
              </a:xfrm>
              <a:custGeom>
                <a:avLst/>
                <a:gdLst>
                  <a:gd name="connsiteX0" fmla="*/ 159816 w 159815"/>
                  <a:gd name="connsiteY0" fmla="*/ 305404 h 305817"/>
                  <a:gd name="connsiteX1" fmla="*/ 88878 w 159815"/>
                  <a:gd name="connsiteY1" fmla="*/ 304637 h 305817"/>
                  <a:gd name="connsiteX2" fmla="*/ 20702 w 159815"/>
                  <a:gd name="connsiteY2" fmla="*/ 256687 h 305817"/>
                  <a:gd name="connsiteX3" fmla="*/ 0 w 159815"/>
                  <a:gd name="connsiteY3" fmla="*/ 95064 h 305817"/>
                  <a:gd name="connsiteX4" fmla="*/ 62105 w 159815"/>
                  <a:gd name="connsiteY4" fmla="*/ 11430 h 305817"/>
                  <a:gd name="connsiteX5" fmla="*/ 102542 w 159815"/>
                  <a:gd name="connsiteY5" fmla="*/ 5297 h 305817"/>
                  <a:gd name="connsiteX6" fmla="*/ 159747 w 159815"/>
                  <a:gd name="connsiteY6" fmla="*/ 0 h 305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815" h="305817">
                    <a:moveTo>
                      <a:pt x="159816" y="305404"/>
                    </a:moveTo>
                    <a:cubicBezTo>
                      <a:pt x="135940" y="306101"/>
                      <a:pt x="112133" y="305961"/>
                      <a:pt x="88878" y="304637"/>
                    </a:cubicBezTo>
                    <a:cubicBezTo>
                      <a:pt x="53272" y="301640"/>
                      <a:pt x="26774" y="289653"/>
                      <a:pt x="20702" y="256687"/>
                    </a:cubicBezTo>
                    <a:cubicBezTo>
                      <a:pt x="9436" y="203475"/>
                      <a:pt x="2512" y="149419"/>
                      <a:pt x="0" y="95064"/>
                    </a:cubicBezTo>
                    <a:cubicBezTo>
                      <a:pt x="0" y="35196"/>
                      <a:pt x="26705" y="17215"/>
                      <a:pt x="62105" y="11430"/>
                    </a:cubicBezTo>
                    <a:cubicBezTo>
                      <a:pt x="75906" y="9060"/>
                      <a:pt x="89384" y="7018"/>
                      <a:pt x="102542" y="5297"/>
                    </a:cubicBezTo>
                    <a:cubicBezTo>
                      <a:pt x="121725" y="2858"/>
                      <a:pt x="140701" y="1115"/>
                      <a:pt x="159747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E51D03EF-E495-5841-9FF4-D3EB33CDC780}"/>
                  </a:ext>
                </a:extLst>
              </p:cNvPr>
              <p:cNvSpPr/>
              <p:nvPr/>
            </p:nvSpPr>
            <p:spPr>
              <a:xfrm>
                <a:off x="11595643" y="489"/>
                <a:ext cx="307555" cy="147953"/>
              </a:xfrm>
              <a:custGeom>
                <a:avLst/>
                <a:gdLst>
                  <a:gd name="connsiteX0" fmla="*/ 0 w 307555"/>
                  <a:gd name="connsiteY0" fmla="*/ 0 h 147953"/>
                  <a:gd name="connsiteX1" fmla="*/ 2829 w 307555"/>
                  <a:gd name="connsiteY1" fmla="*/ 23836 h 147953"/>
                  <a:gd name="connsiteX2" fmla="*/ 14077 w 307555"/>
                  <a:gd name="connsiteY2" fmla="*/ 98967 h 147953"/>
                  <a:gd name="connsiteX3" fmla="*/ 82254 w 307555"/>
                  <a:gd name="connsiteY3" fmla="*/ 146848 h 147953"/>
                  <a:gd name="connsiteX4" fmla="*/ 208050 w 307555"/>
                  <a:gd name="connsiteY4" fmla="*/ 144408 h 147953"/>
                  <a:gd name="connsiteX5" fmla="*/ 245037 w 307555"/>
                  <a:gd name="connsiteY5" fmla="*/ 140854 h 147953"/>
                  <a:gd name="connsiteX6" fmla="*/ 304312 w 307555"/>
                  <a:gd name="connsiteY6" fmla="*/ 86979 h 147953"/>
                  <a:gd name="connsiteX7" fmla="*/ 307556 w 307555"/>
                  <a:gd name="connsiteY7" fmla="*/ 7109 h 147953"/>
                  <a:gd name="connsiteX8" fmla="*/ 307556 w 307555"/>
                  <a:gd name="connsiteY8" fmla="*/ 139 h 147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7555" h="147953">
                    <a:moveTo>
                      <a:pt x="0" y="0"/>
                    </a:moveTo>
                    <a:cubicBezTo>
                      <a:pt x="828" y="7945"/>
                      <a:pt x="1725" y="15890"/>
                      <a:pt x="2829" y="23836"/>
                    </a:cubicBezTo>
                    <a:cubicBezTo>
                      <a:pt x="5934" y="49065"/>
                      <a:pt x="9730" y="74365"/>
                      <a:pt x="14077" y="98967"/>
                    </a:cubicBezTo>
                    <a:cubicBezTo>
                      <a:pt x="20011" y="131863"/>
                      <a:pt x="46716" y="143851"/>
                      <a:pt x="82254" y="146848"/>
                    </a:cubicBezTo>
                    <a:cubicBezTo>
                      <a:pt x="124193" y="148906"/>
                      <a:pt x="166221" y="148091"/>
                      <a:pt x="208050" y="144408"/>
                    </a:cubicBezTo>
                    <a:cubicBezTo>
                      <a:pt x="220471" y="143433"/>
                      <a:pt x="232823" y="142248"/>
                      <a:pt x="245037" y="140854"/>
                    </a:cubicBezTo>
                    <a:cubicBezTo>
                      <a:pt x="280575" y="134860"/>
                      <a:pt x="301345" y="119945"/>
                      <a:pt x="304312" y="86979"/>
                    </a:cubicBezTo>
                    <a:cubicBezTo>
                      <a:pt x="306589" y="60704"/>
                      <a:pt x="307556" y="33942"/>
                      <a:pt x="307556" y="7109"/>
                    </a:cubicBezTo>
                    <a:cubicBezTo>
                      <a:pt x="307556" y="4739"/>
                      <a:pt x="307556" y="2370"/>
                      <a:pt x="307556" y="139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9174423C-6014-454F-B11F-05217952100B}"/>
                  </a:ext>
                </a:extLst>
              </p:cNvPr>
              <p:cNvSpPr/>
              <p:nvPr/>
            </p:nvSpPr>
            <p:spPr>
              <a:xfrm>
                <a:off x="11494136" y="17485"/>
                <a:ext cx="310194" cy="307567"/>
              </a:xfrm>
              <a:custGeom>
                <a:avLst/>
                <a:gdLst>
                  <a:gd name="connsiteX0" fmla="*/ 263806 w 310194"/>
                  <a:gd name="connsiteY0" fmla="*/ 1125 h 307567"/>
                  <a:gd name="connsiteX1" fmla="*/ 305035 w 310194"/>
                  <a:gd name="connsiteY1" fmla="*/ 34747 h 307567"/>
                  <a:gd name="connsiteX2" fmla="*/ 305209 w 310194"/>
                  <a:gd name="connsiteY2" fmla="*/ 37088 h 307567"/>
                  <a:gd name="connsiteX3" fmla="*/ 308177 w 310194"/>
                  <a:gd name="connsiteY3" fmla="*/ 246661 h 307567"/>
                  <a:gd name="connsiteX4" fmla="*/ 248901 w 310194"/>
                  <a:gd name="connsiteY4" fmla="*/ 300535 h 307567"/>
                  <a:gd name="connsiteX5" fmla="*/ 85911 w 310194"/>
                  <a:gd name="connsiteY5" fmla="*/ 306529 h 307567"/>
                  <a:gd name="connsiteX6" fmla="*/ 20702 w 310194"/>
                  <a:gd name="connsiteY6" fmla="*/ 258579 h 307567"/>
                  <a:gd name="connsiteX7" fmla="*/ 0 w 310194"/>
                  <a:gd name="connsiteY7" fmla="*/ 96956 h 307567"/>
                  <a:gd name="connsiteX8" fmla="*/ 62105 w 310194"/>
                  <a:gd name="connsiteY8" fmla="*/ 13322 h 307567"/>
                  <a:gd name="connsiteX9" fmla="*/ 263806 w 310194"/>
                  <a:gd name="connsiteY9" fmla="*/ 1125 h 30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0194" h="307567">
                    <a:moveTo>
                      <a:pt x="263806" y="1125"/>
                    </a:moveTo>
                    <a:cubicBezTo>
                      <a:pt x="284384" y="-1089"/>
                      <a:pt x="302842" y="13964"/>
                      <a:pt x="305035" y="34747"/>
                    </a:cubicBezTo>
                    <a:cubicBezTo>
                      <a:pt x="305117" y="35526"/>
                      <a:pt x="305175" y="36306"/>
                      <a:pt x="305209" y="37088"/>
                    </a:cubicBezTo>
                    <a:cubicBezTo>
                      <a:pt x="310646" y="106809"/>
                      <a:pt x="311638" y="176811"/>
                      <a:pt x="308177" y="246661"/>
                    </a:cubicBezTo>
                    <a:cubicBezTo>
                      <a:pt x="308177" y="279557"/>
                      <a:pt x="284508" y="297539"/>
                      <a:pt x="248901" y="300535"/>
                    </a:cubicBezTo>
                    <a:cubicBezTo>
                      <a:pt x="194824" y="307019"/>
                      <a:pt x="140312" y="309024"/>
                      <a:pt x="85911" y="306529"/>
                    </a:cubicBezTo>
                    <a:cubicBezTo>
                      <a:pt x="53272" y="306529"/>
                      <a:pt x="23807" y="291545"/>
                      <a:pt x="20702" y="258579"/>
                    </a:cubicBezTo>
                    <a:cubicBezTo>
                      <a:pt x="9436" y="205367"/>
                      <a:pt x="2512" y="151311"/>
                      <a:pt x="0" y="96956"/>
                    </a:cubicBezTo>
                    <a:cubicBezTo>
                      <a:pt x="0" y="37088"/>
                      <a:pt x="26636" y="19107"/>
                      <a:pt x="62105" y="13322"/>
                    </a:cubicBezTo>
                    <a:cubicBezTo>
                      <a:pt x="128701" y="1878"/>
                      <a:pt x="196333" y="-2212"/>
                      <a:pt x="263806" y="1125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DA436823-7119-2345-A6C2-22496FCC2E43}"/>
                  </a:ext>
                </a:extLst>
              </p:cNvPr>
              <p:cNvSpPr/>
              <p:nvPr/>
            </p:nvSpPr>
            <p:spPr>
              <a:xfrm>
                <a:off x="11589087" y="446858"/>
                <a:ext cx="314217" cy="309255"/>
              </a:xfrm>
              <a:custGeom>
                <a:avLst/>
                <a:gdLst>
                  <a:gd name="connsiteX0" fmla="*/ 266636 w 314217"/>
                  <a:gd name="connsiteY0" fmla="*/ 2886 h 309255"/>
                  <a:gd name="connsiteX1" fmla="*/ 307878 w 314217"/>
                  <a:gd name="connsiteY1" fmla="*/ 36648 h 309255"/>
                  <a:gd name="connsiteX2" fmla="*/ 308039 w 314217"/>
                  <a:gd name="connsiteY2" fmla="*/ 38779 h 309255"/>
                  <a:gd name="connsiteX3" fmla="*/ 311213 w 314217"/>
                  <a:gd name="connsiteY3" fmla="*/ 248352 h 309255"/>
                  <a:gd name="connsiteX4" fmla="*/ 251937 w 314217"/>
                  <a:gd name="connsiteY4" fmla="*/ 302296 h 309255"/>
                  <a:gd name="connsiteX5" fmla="*/ 88879 w 314217"/>
                  <a:gd name="connsiteY5" fmla="*/ 308220 h 309255"/>
                  <a:gd name="connsiteX6" fmla="*/ 20702 w 314217"/>
                  <a:gd name="connsiteY6" fmla="*/ 260340 h 309255"/>
                  <a:gd name="connsiteX7" fmla="*/ 0 w 314217"/>
                  <a:gd name="connsiteY7" fmla="*/ 98717 h 309255"/>
                  <a:gd name="connsiteX8" fmla="*/ 62105 w 314217"/>
                  <a:gd name="connsiteY8" fmla="*/ 15083 h 309255"/>
                  <a:gd name="connsiteX9" fmla="*/ 266636 w 314217"/>
                  <a:gd name="connsiteY9" fmla="*/ 2886 h 309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217" h="309255">
                    <a:moveTo>
                      <a:pt x="266636" y="2886"/>
                    </a:moveTo>
                    <a:cubicBezTo>
                      <a:pt x="287255" y="707"/>
                      <a:pt x="305720" y="15822"/>
                      <a:pt x="307878" y="36648"/>
                    </a:cubicBezTo>
                    <a:cubicBezTo>
                      <a:pt x="307951" y="37357"/>
                      <a:pt x="308005" y="38068"/>
                      <a:pt x="308039" y="38779"/>
                    </a:cubicBezTo>
                    <a:cubicBezTo>
                      <a:pt x="315028" y="108416"/>
                      <a:pt x="316090" y="178532"/>
                      <a:pt x="311213" y="248352"/>
                    </a:cubicBezTo>
                    <a:cubicBezTo>
                      <a:pt x="308246" y="281318"/>
                      <a:pt x="287475" y="299299"/>
                      <a:pt x="251937" y="302296"/>
                    </a:cubicBezTo>
                    <a:cubicBezTo>
                      <a:pt x="197833" y="308722"/>
                      <a:pt x="143301" y="310702"/>
                      <a:pt x="88879" y="308220"/>
                    </a:cubicBezTo>
                    <a:cubicBezTo>
                      <a:pt x="53341" y="305293"/>
                      <a:pt x="26774" y="293306"/>
                      <a:pt x="20702" y="260340"/>
                    </a:cubicBezTo>
                    <a:cubicBezTo>
                      <a:pt x="9436" y="207128"/>
                      <a:pt x="2512" y="153072"/>
                      <a:pt x="0" y="98717"/>
                    </a:cubicBezTo>
                    <a:cubicBezTo>
                      <a:pt x="0" y="38779"/>
                      <a:pt x="26705" y="20868"/>
                      <a:pt x="62105" y="15083"/>
                    </a:cubicBezTo>
                    <a:cubicBezTo>
                      <a:pt x="129288" y="661"/>
                      <a:pt x="198239" y="-3450"/>
                      <a:pt x="266636" y="2886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8DCFBB49-E584-2D41-9BF2-0D4EFE0B933E}"/>
                  </a:ext>
                </a:extLst>
              </p:cNvPr>
              <p:cNvSpPr/>
              <p:nvPr/>
            </p:nvSpPr>
            <p:spPr>
              <a:xfrm>
                <a:off x="11494136" y="623422"/>
                <a:ext cx="310194" cy="309371"/>
              </a:xfrm>
              <a:custGeom>
                <a:avLst/>
                <a:gdLst>
                  <a:gd name="connsiteX0" fmla="*/ 263806 w 310194"/>
                  <a:gd name="connsiteY0" fmla="*/ 2930 h 309371"/>
                  <a:gd name="connsiteX1" fmla="*/ 305035 w 310194"/>
                  <a:gd name="connsiteY1" fmla="*/ 36552 h 309371"/>
                  <a:gd name="connsiteX2" fmla="*/ 305209 w 310194"/>
                  <a:gd name="connsiteY2" fmla="*/ 38892 h 309371"/>
                  <a:gd name="connsiteX3" fmla="*/ 308177 w 310194"/>
                  <a:gd name="connsiteY3" fmla="*/ 248465 h 309371"/>
                  <a:gd name="connsiteX4" fmla="*/ 248901 w 310194"/>
                  <a:gd name="connsiteY4" fmla="*/ 302340 h 309371"/>
                  <a:gd name="connsiteX5" fmla="*/ 85911 w 310194"/>
                  <a:gd name="connsiteY5" fmla="*/ 308334 h 309371"/>
                  <a:gd name="connsiteX6" fmla="*/ 20702 w 310194"/>
                  <a:gd name="connsiteY6" fmla="*/ 257456 h 309371"/>
                  <a:gd name="connsiteX7" fmla="*/ 0 w 310194"/>
                  <a:gd name="connsiteY7" fmla="*/ 95764 h 309371"/>
                  <a:gd name="connsiteX8" fmla="*/ 62105 w 310194"/>
                  <a:gd name="connsiteY8" fmla="*/ 12129 h 309371"/>
                  <a:gd name="connsiteX9" fmla="*/ 263806 w 310194"/>
                  <a:gd name="connsiteY9" fmla="*/ 2930 h 309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0194" h="309371">
                    <a:moveTo>
                      <a:pt x="263806" y="2930"/>
                    </a:moveTo>
                    <a:cubicBezTo>
                      <a:pt x="284384" y="715"/>
                      <a:pt x="302842" y="15768"/>
                      <a:pt x="305035" y="36552"/>
                    </a:cubicBezTo>
                    <a:cubicBezTo>
                      <a:pt x="305117" y="37330"/>
                      <a:pt x="305175" y="38110"/>
                      <a:pt x="305209" y="38892"/>
                    </a:cubicBezTo>
                    <a:cubicBezTo>
                      <a:pt x="310646" y="108615"/>
                      <a:pt x="311638" y="178617"/>
                      <a:pt x="308177" y="248465"/>
                    </a:cubicBezTo>
                    <a:cubicBezTo>
                      <a:pt x="308177" y="281362"/>
                      <a:pt x="284508" y="299343"/>
                      <a:pt x="248901" y="302340"/>
                    </a:cubicBezTo>
                    <a:cubicBezTo>
                      <a:pt x="194824" y="308821"/>
                      <a:pt x="140312" y="310829"/>
                      <a:pt x="85911" y="308334"/>
                    </a:cubicBezTo>
                    <a:cubicBezTo>
                      <a:pt x="50305" y="302340"/>
                      <a:pt x="26567" y="290352"/>
                      <a:pt x="20702" y="257456"/>
                    </a:cubicBezTo>
                    <a:cubicBezTo>
                      <a:pt x="9440" y="204223"/>
                      <a:pt x="2517" y="150140"/>
                      <a:pt x="0" y="95764"/>
                    </a:cubicBezTo>
                    <a:cubicBezTo>
                      <a:pt x="0" y="35895"/>
                      <a:pt x="26636" y="17914"/>
                      <a:pt x="62105" y="12129"/>
                    </a:cubicBezTo>
                    <a:cubicBezTo>
                      <a:pt x="128642" y="87"/>
                      <a:pt x="196465" y="-3006"/>
                      <a:pt x="263806" y="2930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07483527-2892-0444-A193-CC0A2F9AD078}"/>
                  </a:ext>
                </a:extLst>
              </p:cNvPr>
              <p:cNvSpPr/>
              <p:nvPr/>
            </p:nvSpPr>
            <p:spPr>
              <a:xfrm>
                <a:off x="11589087" y="1053362"/>
                <a:ext cx="314216" cy="307567"/>
              </a:xfrm>
              <a:custGeom>
                <a:avLst/>
                <a:gdLst>
                  <a:gd name="connsiteX0" fmla="*/ 266636 w 314216"/>
                  <a:gd name="connsiteY0" fmla="*/ 1126 h 307567"/>
                  <a:gd name="connsiteX1" fmla="*/ 307875 w 314216"/>
                  <a:gd name="connsiteY1" fmla="*/ 34893 h 307567"/>
                  <a:gd name="connsiteX2" fmla="*/ 308039 w 314216"/>
                  <a:gd name="connsiteY2" fmla="*/ 37089 h 307567"/>
                  <a:gd name="connsiteX3" fmla="*/ 308039 w 314216"/>
                  <a:gd name="connsiteY3" fmla="*/ 37089 h 307567"/>
                  <a:gd name="connsiteX4" fmla="*/ 311213 w 314216"/>
                  <a:gd name="connsiteY4" fmla="*/ 246592 h 307567"/>
                  <a:gd name="connsiteX5" fmla="*/ 251937 w 314216"/>
                  <a:gd name="connsiteY5" fmla="*/ 300536 h 307567"/>
                  <a:gd name="connsiteX6" fmla="*/ 88879 w 314216"/>
                  <a:gd name="connsiteY6" fmla="*/ 306530 h 307567"/>
                  <a:gd name="connsiteX7" fmla="*/ 20702 w 314216"/>
                  <a:gd name="connsiteY7" fmla="*/ 258580 h 307567"/>
                  <a:gd name="connsiteX8" fmla="*/ 0 w 314216"/>
                  <a:gd name="connsiteY8" fmla="*/ 96957 h 307567"/>
                  <a:gd name="connsiteX9" fmla="*/ 62105 w 314216"/>
                  <a:gd name="connsiteY9" fmla="*/ 13323 h 307567"/>
                  <a:gd name="connsiteX10" fmla="*/ 266636 w 314216"/>
                  <a:gd name="connsiteY10" fmla="*/ 1126 h 30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216" h="307567">
                    <a:moveTo>
                      <a:pt x="266636" y="1126"/>
                    </a:moveTo>
                    <a:cubicBezTo>
                      <a:pt x="287255" y="-1049"/>
                      <a:pt x="305719" y="14068"/>
                      <a:pt x="307875" y="34893"/>
                    </a:cubicBezTo>
                    <a:cubicBezTo>
                      <a:pt x="307950" y="35625"/>
                      <a:pt x="308005" y="36357"/>
                      <a:pt x="308039" y="37089"/>
                    </a:cubicBezTo>
                    <a:lnTo>
                      <a:pt x="308039" y="37089"/>
                    </a:lnTo>
                    <a:cubicBezTo>
                      <a:pt x="315027" y="106700"/>
                      <a:pt x="316089" y="176792"/>
                      <a:pt x="311213" y="246592"/>
                    </a:cubicBezTo>
                    <a:cubicBezTo>
                      <a:pt x="308246" y="279558"/>
                      <a:pt x="287475" y="297539"/>
                      <a:pt x="251937" y="300536"/>
                    </a:cubicBezTo>
                    <a:cubicBezTo>
                      <a:pt x="197837" y="307018"/>
                      <a:pt x="143302" y="309025"/>
                      <a:pt x="88879" y="306530"/>
                    </a:cubicBezTo>
                    <a:cubicBezTo>
                      <a:pt x="53341" y="303533"/>
                      <a:pt x="26774" y="291545"/>
                      <a:pt x="20702" y="258580"/>
                    </a:cubicBezTo>
                    <a:cubicBezTo>
                      <a:pt x="9436" y="205367"/>
                      <a:pt x="2512" y="151312"/>
                      <a:pt x="0" y="96957"/>
                    </a:cubicBezTo>
                    <a:cubicBezTo>
                      <a:pt x="0" y="37089"/>
                      <a:pt x="26705" y="19107"/>
                      <a:pt x="62105" y="13323"/>
                    </a:cubicBezTo>
                    <a:cubicBezTo>
                      <a:pt x="129654" y="1879"/>
                      <a:pt x="198223" y="-2212"/>
                      <a:pt x="266636" y="1126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9DF0EA30-81B3-B949-A3DF-AACC9A2255F1}"/>
                  </a:ext>
                </a:extLst>
              </p:cNvPr>
              <p:cNvSpPr/>
              <p:nvPr/>
            </p:nvSpPr>
            <p:spPr>
              <a:xfrm>
                <a:off x="11494136" y="1230043"/>
                <a:ext cx="310194" cy="307494"/>
              </a:xfrm>
              <a:custGeom>
                <a:avLst/>
                <a:gdLst>
                  <a:gd name="connsiteX0" fmla="*/ 263806 w 310194"/>
                  <a:gd name="connsiteY0" fmla="*/ 1123 h 307494"/>
                  <a:gd name="connsiteX1" fmla="*/ 305038 w 310194"/>
                  <a:gd name="connsiteY1" fmla="*/ 34744 h 307494"/>
                  <a:gd name="connsiteX2" fmla="*/ 305209 w 310194"/>
                  <a:gd name="connsiteY2" fmla="*/ 37016 h 307494"/>
                  <a:gd name="connsiteX3" fmla="*/ 308177 w 310194"/>
                  <a:gd name="connsiteY3" fmla="*/ 246589 h 307494"/>
                  <a:gd name="connsiteX4" fmla="*/ 248901 w 310194"/>
                  <a:gd name="connsiteY4" fmla="*/ 300463 h 307494"/>
                  <a:gd name="connsiteX5" fmla="*/ 85911 w 310194"/>
                  <a:gd name="connsiteY5" fmla="*/ 306457 h 307494"/>
                  <a:gd name="connsiteX6" fmla="*/ 20702 w 310194"/>
                  <a:gd name="connsiteY6" fmla="*/ 258576 h 307494"/>
                  <a:gd name="connsiteX7" fmla="*/ 0 w 310194"/>
                  <a:gd name="connsiteY7" fmla="*/ 96884 h 307494"/>
                  <a:gd name="connsiteX8" fmla="*/ 62105 w 310194"/>
                  <a:gd name="connsiteY8" fmla="*/ 13250 h 307494"/>
                  <a:gd name="connsiteX9" fmla="*/ 263806 w 310194"/>
                  <a:gd name="connsiteY9" fmla="*/ 1123 h 307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0194" h="307494">
                    <a:moveTo>
                      <a:pt x="263806" y="1123"/>
                    </a:moveTo>
                    <a:cubicBezTo>
                      <a:pt x="284384" y="-1094"/>
                      <a:pt x="302844" y="13961"/>
                      <a:pt x="305038" y="34744"/>
                    </a:cubicBezTo>
                    <a:cubicBezTo>
                      <a:pt x="305118" y="35496"/>
                      <a:pt x="305175" y="36256"/>
                      <a:pt x="305209" y="37016"/>
                    </a:cubicBezTo>
                    <a:cubicBezTo>
                      <a:pt x="310646" y="106739"/>
                      <a:pt x="311638" y="176740"/>
                      <a:pt x="308177" y="246589"/>
                    </a:cubicBezTo>
                    <a:cubicBezTo>
                      <a:pt x="308177" y="279485"/>
                      <a:pt x="284508" y="297466"/>
                      <a:pt x="248901" y="300463"/>
                    </a:cubicBezTo>
                    <a:cubicBezTo>
                      <a:pt x="194824" y="306945"/>
                      <a:pt x="140312" y="308952"/>
                      <a:pt x="85911" y="306457"/>
                    </a:cubicBezTo>
                    <a:cubicBezTo>
                      <a:pt x="53272" y="306457"/>
                      <a:pt x="23807" y="291472"/>
                      <a:pt x="20702" y="258576"/>
                    </a:cubicBezTo>
                    <a:cubicBezTo>
                      <a:pt x="9436" y="205343"/>
                      <a:pt x="2512" y="151260"/>
                      <a:pt x="0" y="96884"/>
                    </a:cubicBezTo>
                    <a:cubicBezTo>
                      <a:pt x="0" y="37016"/>
                      <a:pt x="26636" y="19034"/>
                      <a:pt x="62105" y="13250"/>
                    </a:cubicBezTo>
                    <a:cubicBezTo>
                      <a:pt x="128708" y="1861"/>
                      <a:pt x="196336" y="-2202"/>
                      <a:pt x="263806" y="1123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E16139C-8132-BA4F-A420-67B50C4669F1}"/>
                  </a:ext>
                </a:extLst>
              </p:cNvPr>
              <p:cNvSpPr/>
              <p:nvPr/>
            </p:nvSpPr>
            <p:spPr>
              <a:xfrm>
                <a:off x="12119598" y="1688783"/>
                <a:ext cx="65002" cy="289861"/>
              </a:xfrm>
              <a:custGeom>
                <a:avLst/>
                <a:gdLst>
                  <a:gd name="connsiteX0" fmla="*/ 65003 w 65002"/>
                  <a:gd name="connsiteY0" fmla="*/ 289862 h 289861"/>
                  <a:gd name="connsiteX1" fmla="*/ 20702 w 65002"/>
                  <a:gd name="connsiteY1" fmla="*/ 245884 h 289861"/>
                  <a:gd name="connsiteX2" fmla="*/ 7660 w 65002"/>
                  <a:gd name="connsiteY2" fmla="*/ 169568 h 289861"/>
                  <a:gd name="connsiteX3" fmla="*/ 0 w 65002"/>
                  <a:gd name="connsiteY3" fmla="*/ 84192 h 289861"/>
                  <a:gd name="connsiteX4" fmla="*/ 62105 w 65002"/>
                  <a:gd name="connsiteY4" fmla="*/ 558 h 289861"/>
                  <a:gd name="connsiteX5" fmla="*/ 64865 w 65002"/>
                  <a:gd name="connsiteY5" fmla="*/ 0 h 289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002" h="289861">
                    <a:moveTo>
                      <a:pt x="65003" y="289862"/>
                    </a:moveTo>
                    <a:cubicBezTo>
                      <a:pt x="41748" y="283798"/>
                      <a:pt x="25187" y="270905"/>
                      <a:pt x="20702" y="245884"/>
                    </a:cubicBezTo>
                    <a:cubicBezTo>
                      <a:pt x="15112" y="220446"/>
                      <a:pt x="10834" y="195007"/>
                      <a:pt x="7660" y="169568"/>
                    </a:cubicBezTo>
                    <a:cubicBezTo>
                      <a:pt x="3933" y="141133"/>
                      <a:pt x="1587" y="112627"/>
                      <a:pt x="0" y="84192"/>
                    </a:cubicBezTo>
                    <a:cubicBezTo>
                      <a:pt x="0" y="24324"/>
                      <a:pt x="26636" y="6342"/>
                      <a:pt x="62105" y="558"/>
                    </a:cubicBezTo>
                    <a:lnTo>
                      <a:pt x="64865" y="0"/>
                    </a:ln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76DDEBC3-DE9B-384D-B0B0-82E2F900F79D}"/>
                  </a:ext>
                </a:extLst>
              </p:cNvPr>
              <p:cNvSpPr/>
              <p:nvPr/>
            </p:nvSpPr>
            <p:spPr>
              <a:xfrm>
                <a:off x="12024785" y="1852358"/>
                <a:ext cx="159815" cy="307977"/>
              </a:xfrm>
              <a:custGeom>
                <a:avLst/>
                <a:gdLst>
                  <a:gd name="connsiteX0" fmla="*/ 159816 w 159815"/>
                  <a:gd name="connsiteY0" fmla="*/ 307564 h 307977"/>
                  <a:gd name="connsiteX1" fmla="*/ 88878 w 159815"/>
                  <a:gd name="connsiteY1" fmla="*/ 306798 h 307977"/>
                  <a:gd name="connsiteX2" fmla="*/ 20702 w 159815"/>
                  <a:gd name="connsiteY2" fmla="*/ 258917 h 307977"/>
                  <a:gd name="connsiteX3" fmla="*/ 0 w 159815"/>
                  <a:gd name="connsiteY3" fmla="*/ 97294 h 307977"/>
                  <a:gd name="connsiteX4" fmla="*/ 62105 w 159815"/>
                  <a:gd name="connsiteY4" fmla="*/ 13660 h 307977"/>
                  <a:gd name="connsiteX5" fmla="*/ 102403 w 159815"/>
                  <a:gd name="connsiteY5" fmla="*/ 6203 h 307977"/>
                  <a:gd name="connsiteX6" fmla="*/ 159747 w 159815"/>
                  <a:gd name="connsiteY6" fmla="*/ 0 h 307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815" h="307977">
                    <a:moveTo>
                      <a:pt x="159816" y="307564"/>
                    </a:moveTo>
                    <a:cubicBezTo>
                      <a:pt x="135940" y="308261"/>
                      <a:pt x="112133" y="308122"/>
                      <a:pt x="88878" y="306798"/>
                    </a:cubicBezTo>
                    <a:cubicBezTo>
                      <a:pt x="53272" y="303871"/>
                      <a:pt x="26774" y="291883"/>
                      <a:pt x="20702" y="258917"/>
                    </a:cubicBezTo>
                    <a:cubicBezTo>
                      <a:pt x="9436" y="205705"/>
                      <a:pt x="2512" y="151650"/>
                      <a:pt x="0" y="97294"/>
                    </a:cubicBezTo>
                    <a:cubicBezTo>
                      <a:pt x="0" y="37357"/>
                      <a:pt x="26705" y="19445"/>
                      <a:pt x="62105" y="13660"/>
                    </a:cubicBezTo>
                    <a:cubicBezTo>
                      <a:pt x="75630" y="10642"/>
                      <a:pt x="89063" y="8154"/>
                      <a:pt x="102403" y="6203"/>
                    </a:cubicBezTo>
                    <a:cubicBezTo>
                      <a:pt x="121587" y="3136"/>
                      <a:pt x="140701" y="1115"/>
                      <a:pt x="159747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FF2CAE57-8E10-1742-800E-C7D06EE1EA36}"/>
                  </a:ext>
                </a:extLst>
              </p:cNvPr>
              <p:cNvSpPr/>
              <p:nvPr/>
            </p:nvSpPr>
            <p:spPr>
              <a:xfrm>
                <a:off x="12119598" y="2293597"/>
                <a:ext cx="65002" cy="289792"/>
              </a:xfrm>
              <a:custGeom>
                <a:avLst/>
                <a:gdLst>
                  <a:gd name="connsiteX0" fmla="*/ 65003 w 65002"/>
                  <a:gd name="connsiteY0" fmla="*/ 289792 h 289792"/>
                  <a:gd name="connsiteX1" fmla="*/ 20702 w 65002"/>
                  <a:gd name="connsiteY1" fmla="*/ 245815 h 289792"/>
                  <a:gd name="connsiteX2" fmla="*/ 7798 w 65002"/>
                  <a:gd name="connsiteY2" fmla="*/ 170823 h 289792"/>
                  <a:gd name="connsiteX3" fmla="*/ 0 w 65002"/>
                  <a:gd name="connsiteY3" fmla="*/ 84122 h 289792"/>
                  <a:gd name="connsiteX4" fmla="*/ 62105 w 65002"/>
                  <a:gd name="connsiteY4" fmla="*/ 488 h 289792"/>
                  <a:gd name="connsiteX5" fmla="*/ 64865 w 65002"/>
                  <a:gd name="connsiteY5" fmla="*/ 0 h 28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002" h="289792">
                    <a:moveTo>
                      <a:pt x="65003" y="289792"/>
                    </a:moveTo>
                    <a:cubicBezTo>
                      <a:pt x="41748" y="283729"/>
                      <a:pt x="25187" y="270835"/>
                      <a:pt x="20702" y="245815"/>
                    </a:cubicBezTo>
                    <a:cubicBezTo>
                      <a:pt x="16216" y="220794"/>
                      <a:pt x="10972" y="195843"/>
                      <a:pt x="7798" y="170823"/>
                    </a:cubicBezTo>
                    <a:cubicBezTo>
                      <a:pt x="4002" y="141899"/>
                      <a:pt x="1587" y="112976"/>
                      <a:pt x="0" y="84122"/>
                    </a:cubicBezTo>
                    <a:cubicBezTo>
                      <a:pt x="0" y="24254"/>
                      <a:pt x="26636" y="6273"/>
                      <a:pt x="62105" y="488"/>
                    </a:cubicBezTo>
                    <a:lnTo>
                      <a:pt x="64865" y="0"/>
                    </a:ln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CC1A04B-ACC1-AD46-A9E3-059E67030987}"/>
                  </a:ext>
                </a:extLst>
              </p:cNvPr>
              <p:cNvSpPr/>
              <p:nvPr/>
            </p:nvSpPr>
            <p:spPr>
              <a:xfrm>
                <a:off x="12024785" y="2459332"/>
                <a:ext cx="159815" cy="305817"/>
              </a:xfrm>
              <a:custGeom>
                <a:avLst/>
                <a:gdLst>
                  <a:gd name="connsiteX0" fmla="*/ 159816 w 159815"/>
                  <a:gd name="connsiteY0" fmla="*/ 305404 h 305817"/>
                  <a:gd name="connsiteX1" fmla="*/ 88878 w 159815"/>
                  <a:gd name="connsiteY1" fmla="*/ 304637 h 305817"/>
                  <a:gd name="connsiteX2" fmla="*/ 20702 w 159815"/>
                  <a:gd name="connsiteY2" fmla="*/ 256687 h 305817"/>
                  <a:gd name="connsiteX3" fmla="*/ 0 w 159815"/>
                  <a:gd name="connsiteY3" fmla="*/ 95064 h 305817"/>
                  <a:gd name="connsiteX4" fmla="*/ 62105 w 159815"/>
                  <a:gd name="connsiteY4" fmla="*/ 11430 h 305817"/>
                  <a:gd name="connsiteX5" fmla="*/ 102542 w 159815"/>
                  <a:gd name="connsiteY5" fmla="*/ 5297 h 305817"/>
                  <a:gd name="connsiteX6" fmla="*/ 159747 w 159815"/>
                  <a:gd name="connsiteY6" fmla="*/ 0 h 305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815" h="305817">
                    <a:moveTo>
                      <a:pt x="159816" y="305404"/>
                    </a:moveTo>
                    <a:cubicBezTo>
                      <a:pt x="135940" y="306101"/>
                      <a:pt x="112133" y="305961"/>
                      <a:pt x="88878" y="304637"/>
                    </a:cubicBezTo>
                    <a:cubicBezTo>
                      <a:pt x="53272" y="301640"/>
                      <a:pt x="26774" y="289653"/>
                      <a:pt x="20702" y="256687"/>
                    </a:cubicBezTo>
                    <a:cubicBezTo>
                      <a:pt x="9436" y="203475"/>
                      <a:pt x="2512" y="149419"/>
                      <a:pt x="0" y="95064"/>
                    </a:cubicBezTo>
                    <a:cubicBezTo>
                      <a:pt x="0" y="35196"/>
                      <a:pt x="26705" y="17215"/>
                      <a:pt x="62105" y="11430"/>
                    </a:cubicBezTo>
                    <a:cubicBezTo>
                      <a:pt x="75906" y="9060"/>
                      <a:pt x="89384" y="7018"/>
                      <a:pt x="102542" y="5297"/>
                    </a:cubicBezTo>
                    <a:cubicBezTo>
                      <a:pt x="121725" y="2858"/>
                      <a:pt x="140701" y="1115"/>
                      <a:pt x="159747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D260967B-7983-B34F-829F-FF562ABAAF24}"/>
                  </a:ext>
                </a:extLst>
              </p:cNvPr>
              <p:cNvSpPr/>
              <p:nvPr/>
            </p:nvSpPr>
            <p:spPr>
              <a:xfrm>
                <a:off x="12119598" y="2901199"/>
                <a:ext cx="65002" cy="289931"/>
              </a:xfrm>
              <a:custGeom>
                <a:avLst/>
                <a:gdLst>
                  <a:gd name="connsiteX0" fmla="*/ 65003 w 65002"/>
                  <a:gd name="connsiteY0" fmla="*/ 289932 h 289931"/>
                  <a:gd name="connsiteX1" fmla="*/ 20702 w 65002"/>
                  <a:gd name="connsiteY1" fmla="*/ 245954 h 289931"/>
                  <a:gd name="connsiteX2" fmla="*/ 7591 w 65002"/>
                  <a:gd name="connsiteY2" fmla="*/ 169289 h 289931"/>
                  <a:gd name="connsiteX3" fmla="*/ 0 w 65002"/>
                  <a:gd name="connsiteY3" fmla="*/ 84122 h 289931"/>
                  <a:gd name="connsiteX4" fmla="*/ 62105 w 65002"/>
                  <a:gd name="connsiteY4" fmla="*/ 488 h 289931"/>
                  <a:gd name="connsiteX5" fmla="*/ 64865 w 65002"/>
                  <a:gd name="connsiteY5" fmla="*/ 0 h 289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002" h="289931">
                    <a:moveTo>
                      <a:pt x="65003" y="289932"/>
                    </a:moveTo>
                    <a:cubicBezTo>
                      <a:pt x="41748" y="283938"/>
                      <a:pt x="25187" y="271044"/>
                      <a:pt x="20702" y="245954"/>
                    </a:cubicBezTo>
                    <a:cubicBezTo>
                      <a:pt x="15112" y="220515"/>
                      <a:pt x="10834" y="194937"/>
                      <a:pt x="7591" y="169289"/>
                    </a:cubicBezTo>
                    <a:cubicBezTo>
                      <a:pt x="3933" y="140923"/>
                      <a:pt x="1587" y="112558"/>
                      <a:pt x="0" y="84122"/>
                    </a:cubicBezTo>
                    <a:cubicBezTo>
                      <a:pt x="0" y="24254"/>
                      <a:pt x="26636" y="6342"/>
                      <a:pt x="62105" y="488"/>
                    </a:cubicBezTo>
                    <a:lnTo>
                      <a:pt x="64865" y="0"/>
                    </a:ln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59BF7E24-B805-AD4F-9EB7-6F858AD6D7ED}"/>
                  </a:ext>
                </a:extLst>
              </p:cNvPr>
              <p:cNvSpPr/>
              <p:nvPr/>
            </p:nvSpPr>
            <p:spPr>
              <a:xfrm>
                <a:off x="12021887" y="3064634"/>
                <a:ext cx="162782" cy="308052"/>
              </a:xfrm>
              <a:custGeom>
                <a:avLst/>
                <a:gdLst>
                  <a:gd name="connsiteX0" fmla="*/ 162714 w 162782"/>
                  <a:gd name="connsiteY0" fmla="*/ 0 h 308052"/>
                  <a:gd name="connsiteX1" fmla="*/ 105302 w 162782"/>
                  <a:gd name="connsiteY1" fmla="*/ 5994 h 308052"/>
                  <a:gd name="connsiteX2" fmla="*/ 62105 w 162782"/>
                  <a:gd name="connsiteY2" fmla="*/ 13660 h 308052"/>
                  <a:gd name="connsiteX3" fmla="*/ 0 w 162782"/>
                  <a:gd name="connsiteY3" fmla="*/ 97294 h 308052"/>
                  <a:gd name="connsiteX4" fmla="*/ 20702 w 162782"/>
                  <a:gd name="connsiteY4" fmla="*/ 258917 h 308052"/>
                  <a:gd name="connsiteX5" fmla="*/ 88878 w 162782"/>
                  <a:gd name="connsiteY5" fmla="*/ 306867 h 308052"/>
                  <a:gd name="connsiteX6" fmla="*/ 162783 w 162782"/>
                  <a:gd name="connsiteY6" fmla="*/ 307564 h 308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782" h="308052">
                    <a:moveTo>
                      <a:pt x="162714" y="0"/>
                    </a:moveTo>
                    <a:cubicBezTo>
                      <a:pt x="143807" y="1025"/>
                      <a:pt x="124669" y="3018"/>
                      <a:pt x="105302" y="5994"/>
                    </a:cubicBezTo>
                    <a:cubicBezTo>
                      <a:pt x="91087" y="8015"/>
                      <a:pt x="76734" y="10594"/>
                      <a:pt x="62105" y="13660"/>
                    </a:cubicBezTo>
                    <a:cubicBezTo>
                      <a:pt x="26567" y="19654"/>
                      <a:pt x="0" y="37635"/>
                      <a:pt x="0" y="97294"/>
                    </a:cubicBezTo>
                    <a:cubicBezTo>
                      <a:pt x="2512" y="151650"/>
                      <a:pt x="9436" y="205705"/>
                      <a:pt x="20702" y="258917"/>
                    </a:cubicBezTo>
                    <a:cubicBezTo>
                      <a:pt x="26636" y="291883"/>
                      <a:pt x="53272" y="303871"/>
                      <a:pt x="88878" y="306867"/>
                    </a:cubicBezTo>
                    <a:cubicBezTo>
                      <a:pt x="113099" y="308261"/>
                      <a:pt x="137941" y="308331"/>
                      <a:pt x="162783" y="307564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71F06683-0D06-DD46-A2DD-1BB9D257DB69}"/>
                  </a:ext>
                </a:extLst>
              </p:cNvPr>
              <p:cNvSpPr/>
              <p:nvPr/>
            </p:nvSpPr>
            <p:spPr>
              <a:xfrm>
                <a:off x="11589087" y="1674329"/>
                <a:ext cx="314217" cy="309254"/>
              </a:xfrm>
              <a:custGeom>
                <a:avLst/>
                <a:gdLst>
                  <a:gd name="connsiteX0" fmla="*/ 266636 w 314217"/>
                  <a:gd name="connsiteY0" fmla="*/ 2885 h 309254"/>
                  <a:gd name="connsiteX1" fmla="*/ 307878 w 314217"/>
                  <a:gd name="connsiteY1" fmla="*/ 36646 h 309254"/>
                  <a:gd name="connsiteX2" fmla="*/ 308039 w 314217"/>
                  <a:gd name="connsiteY2" fmla="*/ 38778 h 309254"/>
                  <a:gd name="connsiteX3" fmla="*/ 308039 w 314217"/>
                  <a:gd name="connsiteY3" fmla="*/ 38778 h 309254"/>
                  <a:gd name="connsiteX4" fmla="*/ 311213 w 314217"/>
                  <a:gd name="connsiteY4" fmla="*/ 248351 h 309254"/>
                  <a:gd name="connsiteX5" fmla="*/ 251937 w 314217"/>
                  <a:gd name="connsiteY5" fmla="*/ 302295 h 309254"/>
                  <a:gd name="connsiteX6" fmla="*/ 88879 w 314217"/>
                  <a:gd name="connsiteY6" fmla="*/ 308219 h 309254"/>
                  <a:gd name="connsiteX7" fmla="*/ 20702 w 314217"/>
                  <a:gd name="connsiteY7" fmla="*/ 260339 h 309254"/>
                  <a:gd name="connsiteX8" fmla="*/ 0 w 314217"/>
                  <a:gd name="connsiteY8" fmla="*/ 98716 h 309254"/>
                  <a:gd name="connsiteX9" fmla="*/ 62105 w 314217"/>
                  <a:gd name="connsiteY9" fmla="*/ 15082 h 309254"/>
                  <a:gd name="connsiteX10" fmla="*/ 266636 w 314217"/>
                  <a:gd name="connsiteY10" fmla="*/ 2885 h 309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217" h="309254">
                    <a:moveTo>
                      <a:pt x="266636" y="2885"/>
                    </a:moveTo>
                    <a:cubicBezTo>
                      <a:pt x="287255" y="704"/>
                      <a:pt x="305720" y="15821"/>
                      <a:pt x="307878" y="36646"/>
                    </a:cubicBezTo>
                    <a:cubicBezTo>
                      <a:pt x="307951" y="37356"/>
                      <a:pt x="308005" y="38067"/>
                      <a:pt x="308039" y="38778"/>
                    </a:cubicBezTo>
                    <a:lnTo>
                      <a:pt x="308039" y="38778"/>
                    </a:lnTo>
                    <a:cubicBezTo>
                      <a:pt x="315028" y="108418"/>
                      <a:pt x="316090" y="178531"/>
                      <a:pt x="311213" y="248351"/>
                    </a:cubicBezTo>
                    <a:cubicBezTo>
                      <a:pt x="308246" y="281317"/>
                      <a:pt x="287475" y="299298"/>
                      <a:pt x="251937" y="302295"/>
                    </a:cubicBezTo>
                    <a:cubicBezTo>
                      <a:pt x="197833" y="308721"/>
                      <a:pt x="143301" y="310701"/>
                      <a:pt x="88879" y="308219"/>
                    </a:cubicBezTo>
                    <a:cubicBezTo>
                      <a:pt x="53341" y="305292"/>
                      <a:pt x="26774" y="293305"/>
                      <a:pt x="20702" y="260339"/>
                    </a:cubicBezTo>
                    <a:cubicBezTo>
                      <a:pt x="9436" y="207127"/>
                      <a:pt x="2512" y="153071"/>
                      <a:pt x="0" y="98716"/>
                    </a:cubicBezTo>
                    <a:cubicBezTo>
                      <a:pt x="0" y="38778"/>
                      <a:pt x="26705" y="20867"/>
                      <a:pt x="62105" y="15082"/>
                    </a:cubicBezTo>
                    <a:cubicBezTo>
                      <a:pt x="129288" y="662"/>
                      <a:pt x="198239" y="-3450"/>
                      <a:pt x="266636" y="2885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C9150D58-7770-1947-840B-5E0134F69E3D}"/>
                  </a:ext>
                </a:extLst>
              </p:cNvPr>
              <p:cNvSpPr/>
              <p:nvPr/>
            </p:nvSpPr>
            <p:spPr>
              <a:xfrm>
                <a:off x="11494136" y="1851514"/>
                <a:ext cx="310194" cy="308818"/>
              </a:xfrm>
              <a:custGeom>
                <a:avLst/>
                <a:gdLst>
                  <a:gd name="connsiteX0" fmla="*/ 263806 w 310194"/>
                  <a:gd name="connsiteY0" fmla="*/ 2377 h 308818"/>
                  <a:gd name="connsiteX1" fmla="*/ 305035 w 310194"/>
                  <a:gd name="connsiteY1" fmla="*/ 35998 h 308818"/>
                  <a:gd name="connsiteX2" fmla="*/ 305209 w 310194"/>
                  <a:gd name="connsiteY2" fmla="*/ 38340 h 308818"/>
                  <a:gd name="connsiteX3" fmla="*/ 308177 w 310194"/>
                  <a:gd name="connsiteY3" fmla="*/ 247913 h 308818"/>
                  <a:gd name="connsiteX4" fmla="*/ 248901 w 310194"/>
                  <a:gd name="connsiteY4" fmla="*/ 301787 h 308818"/>
                  <a:gd name="connsiteX5" fmla="*/ 85911 w 310194"/>
                  <a:gd name="connsiteY5" fmla="*/ 307781 h 308818"/>
                  <a:gd name="connsiteX6" fmla="*/ 20702 w 310194"/>
                  <a:gd name="connsiteY6" fmla="*/ 259901 h 308818"/>
                  <a:gd name="connsiteX7" fmla="*/ 0 w 310194"/>
                  <a:gd name="connsiteY7" fmla="*/ 98208 h 308818"/>
                  <a:gd name="connsiteX8" fmla="*/ 62105 w 310194"/>
                  <a:gd name="connsiteY8" fmla="*/ 14574 h 308818"/>
                  <a:gd name="connsiteX9" fmla="*/ 263806 w 310194"/>
                  <a:gd name="connsiteY9" fmla="*/ 2377 h 308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0194" h="308818">
                    <a:moveTo>
                      <a:pt x="263806" y="2377"/>
                    </a:moveTo>
                    <a:cubicBezTo>
                      <a:pt x="284384" y="161"/>
                      <a:pt x="302842" y="15215"/>
                      <a:pt x="305035" y="35998"/>
                    </a:cubicBezTo>
                    <a:cubicBezTo>
                      <a:pt x="305117" y="36779"/>
                      <a:pt x="305175" y="37559"/>
                      <a:pt x="305209" y="38340"/>
                    </a:cubicBezTo>
                    <a:cubicBezTo>
                      <a:pt x="310646" y="108063"/>
                      <a:pt x="311638" y="178065"/>
                      <a:pt x="308177" y="247913"/>
                    </a:cubicBezTo>
                    <a:cubicBezTo>
                      <a:pt x="308177" y="280809"/>
                      <a:pt x="284508" y="298791"/>
                      <a:pt x="248901" y="301787"/>
                    </a:cubicBezTo>
                    <a:cubicBezTo>
                      <a:pt x="194824" y="308269"/>
                      <a:pt x="140312" y="310276"/>
                      <a:pt x="85911" y="307781"/>
                    </a:cubicBezTo>
                    <a:cubicBezTo>
                      <a:pt x="53272" y="307781"/>
                      <a:pt x="23807" y="292797"/>
                      <a:pt x="20702" y="259901"/>
                    </a:cubicBezTo>
                    <a:cubicBezTo>
                      <a:pt x="9440" y="206668"/>
                      <a:pt x="2517" y="152584"/>
                      <a:pt x="0" y="98208"/>
                    </a:cubicBezTo>
                    <a:cubicBezTo>
                      <a:pt x="0" y="38340"/>
                      <a:pt x="26636" y="20359"/>
                      <a:pt x="62105" y="14574"/>
                    </a:cubicBezTo>
                    <a:cubicBezTo>
                      <a:pt x="130144" y="2377"/>
                      <a:pt x="198597" y="-3686"/>
                      <a:pt x="263806" y="2377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918986A3-76B3-2648-96FB-DA68AB1259CE}"/>
                  </a:ext>
                </a:extLst>
              </p:cNvPr>
              <p:cNvSpPr/>
              <p:nvPr/>
            </p:nvSpPr>
            <p:spPr>
              <a:xfrm>
                <a:off x="11589087" y="2280832"/>
                <a:ext cx="314217" cy="307567"/>
              </a:xfrm>
              <a:custGeom>
                <a:avLst/>
                <a:gdLst>
                  <a:gd name="connsiteX0" fmla="*/ 266636 w 314217"/>
                  <a:gd name="connsiteY0" fmla="*/ 1126 h 307567"/>
                  <a:gd name="connsiteX1" fmla="*/ 307875 w 314217"/>
                  <a:gd name="connsiteY1" fmla="*/ 34893 h 307567"/>
                  <a:gd name="connsiteX2" fmla="*/ 308039 w 314217"/>
                  <a:gd name="connsiteY2" fmla="*/ 37088 h 307567"/>
                  <a:gd name="connsiteX3" fmla="*/ 311213 w 314217"/>
                  <a:gd name="connsiteY3" fmla="*/ 246662 h 307567"/>
                  <a:gd name="connsiteX4" fmla="*/ 251937 w 314217"/>
                  <a:gd name="connsiteY4" fmla="*/ 300536 h 307567"/>
                  <a:gd name="connsiteX5" fmla="*/ 88879 w 314217"/>
                  <a:gd name="connsiteY5" fmla="*/ 306530 h 307567"/>
                  <a:gd name="connsiteX6" fmla="*/ 20702 w 314217"/>
                  <a:gd name="connsiteY6" fmla="*/ 258579 h 307567"/>
                  <a:gd name="connsiteX7" fmla="*/ 0 w 314217"/>
                  <a:gd name="connsiteY7" fmla="*/ 96957 h 307567"/>
                  <a:gd name="connsiteX8" fmla="*/ 62105 w 314217"/>
                  <a:gd name="connsiteY8" fmla="*/ 13323 h 307567"/>
                  <a:gd name="connsiteX9" fmla="*/ 266636 w 314217"/>
                  <a:gd name="connsiteY9" fmla="*/ 1126 h 30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217" h="307567">
                    <a:moveTo>
                      <a:pt x="266636" y="1126"/>
                    </a:moveTo>
                    <a:cubicBezTo>
                      <a:pt x="287255" y="-1049"/>
                      <a:pt x="305719" y="14068"/>
                      <a:pt x="307875" y="34893"/>
                    </a:cubicBezTo>
                    <a:cubicBezTo>
                      <a:pt x="307950" y="35625"/>
                      <a:pt x="308005" y="36357"/>
                      <a:pt x="308039" y="37088"/>
                    </a:cubicBezTo>
                    <a:cubicBezTo>
                      <a:pt x="315028" y="106728"/>
                      <a:pt x="316090" y="176841"/>
                      <a:pt x="311213" y="246662"/>
                    </a:cubicBezTo>
                    <a:cubicBezTo>
                      <a:pt x="308246" y="279558"/>
                      <a:pt x="287475" y="297539"/>
                      <a:pt x="251937" y="300536"/>
                    </a:cubicBezTo>
                    <a:cubicBezTo>
                      <a:pt x="197837" y="307018"/>
                      <a:pt x="143302" y="309025"/>
                      <a:pt x="88879" y="306530"/>
                    </a:cubicBezTo>
                    <a:cubicBezTo>
                      <a:pt x="53341" y="303533"/>
                      <a:pt x="26774" y="291545"/>
                      <a:pt x="20702" y="258579"/>
                    </a:cubicBezTo>
                    <a:cubicBezTo>
                      <a:pt x="9436" y="205367"/>
                      <a:pt x="2512" y="151312"/>
                      <a:pt x="0" y="96957"/>
                    </a:cubicBezTo>
                    <a:cubicBezTo>
                      <a:pt x="0" y="37088"/>
                      <a:pt x="26705" y="19107"/>
                      <a:pt x="62105" y="13323"/>
                    </a:cubicBezTo>
                    <a:cubicBezTo>
                      <a:pt x="129654" y="1879"/>
                      <a:pt x="198223" y="-2212"/>
                      <a:pt x="266636" y="1126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889FAFC6-3930-E543-8BB8-B9B55500EBFF}"/>
                  </a:ext>
                </a:extLst>
              </p:cNvPr>
              <p:cNvSpPr/>
              <p:nvPr/>
            </p:nvSpPr>
            <p:spPr>
              <a:xfrm>
                <a:off x="11491238" y="2457530"/>
                <a:ext cx="313137" cy="307546"/>
              </a:xfrm>
              <a:custGeom>
                <a:avLst/>
                <a:gdLst>
                  <a:gd name="connsiteX0" fmla="*/ 266705 w 313137"/>
                  <a:gd name="connsiteY0" fmla="*/ 1105 h 307546"/>
                  <a:gd name="connsiteX1" fmla="*/ 307936 w 313137"/>
                  <a:gd name="connsiteY1" fmla="*/ 34726 h 307546"/>
                  <a:gd name="connsiteX2" fmla="*/ 308108 w 313137"/>
                  <a:gd name="connsiteY2" fmla="*/ 36998 h 307546"/>
                  <a:gd name="connsiteX3" fmla="*/ 311144 w 313137"/>
                  <a:gd name="connsiteY3" fmla="*/ 246641 h 307546"/>
                  <a:gd name="connsiteX4" fmla="*/ 251868 w 313137"/>
                  <a:gd name="connsiteY4" fmla="*/ 300515 h 307546"/>
                  <a:gd name="connsiteX5" fmla="*/ 88879 w 313137"/>
                  <a:gd name="connsiteY5" fmla="*/ 306509 h 307546"/>
                  <a:gd name="connsiteX6" fmla="*/ 20702 w 313137"/>
                  <a:gd name="connsiteY6" fmla="*/ 258628 h 307546"/>
                  <a:gd name="connsiteX7" fmla="*/ 0 w 313137"/>
                  <a:gd name="connsiteY7" fmla="*/ 96936 h 307546"/>
                  <a:gd name="connsiteX8" fmla="*/ 62105 w 313137"/>
                  <a:gd name="connsiteY8" fmla="*/ 13302 h 307546"/>
                  <a:gd name="connsiteX9" fmla="*/ 266705 w 313137"/>
                  <a:gd name="connsiteY9" fmla="*/ 1105 h 307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3137" h="307546">
                    <a:moveTo>
                      <a:pt x="266705" y="1105"/>
                    </a:moveTo>
                    <a:cubicBezTo>
                      <a:pt x="287282" y="-1111"/>
                      <a:pt x="305742" y="13943"/>
                      <a:pt x="307936" y="34726"/>
                    </a:cubicBezTo>
                    <a:cubicBezTo>
                      <a:pt x="308016" y="35479"/>
                      <a:pt x="308073" y="36238"/>
                      <a:pt x="308108" y="36998"/>
                    </a:cubicBezTo>
                    <a:cubicBezTo>
                      <a:pt x="313571" y="106742"/>
                      <a:pt x="314585" y="176764"/>
                      <a:pt x="311144" y="246641"/>
                    </a:cubicBezTo>
                    <a:cubicBezTo>
                      <a:pt x="311144" y="279537"/>
                      <a:pt x="287475" y="297518"/>
                      <a:pt x="251868" y="300515"/>
                    </a:cubicBezTo>
                    <a:cubicBezTo>
                      <a:pt x="197791" y="306997"/>
                      <a:pt x="143279" y="309004"/>
                      <a:pt x="88879" y="306509"/>
                    </a:cubicBezTo>
                    <a:cubicBezTo>
                      <a:pt x="53272" y="303512"/>
                      <a:pt x="26774" y="291524"/>
                      <a:pt x="20702" y="258628"/>
                    </a:cubicBezTo>
                    <a:cubicBezTo>
                      <a:pt x="9436" y="205395"/>
                      <a:pt x="2512" y="151312"/>
                      <a:pt x="0" y="96936"/>
                    </a:cubicBezTo>
                    <a:cubicBezTo>
                      <a:pt x="0" y="37068"/>
                      <a:pt x="26636" y="19086"/>
                      <a:pt x="62105" y="13302"/>
                    </a:cubicBezTo>
                    <a:cubicBezTo>
                      <a:pt x="129680" y="1893"/>
                      <a:pt x="198269" y="-2192"/>
                      <a:pt x="266705" y="1105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BF09C280-B250-FF4F-B9B5-846736EBEEAB}"/>
                  </a:ext>
                </a:extLst>
              </p:cNvPr>
              <p:cNvSpPr/>
              <p:nvPr/>
            </p:nvSpPr>
            <p:spPr>
              <a:xfrm>
                <a:off x="11589087" y="2888573"/>
                <a:ext cx="314217" cy="307567"/>
              </a:xfrm>
              <a:custGeom>
                <a:avLst/>
                <a:gdLst>
                  <a:gd name="connsiteX0" fmla="*/ 266636 w 314217"/>
                  <a:gd name="connsiteY0" fmla="*/ 1126 h 307567"/>
                  <a:gd name="connsiteX1" fmla="*/ 307875 w 314217"/>
                  <a:gd name="connsiteY1" fmla="*/ 34893 h 307567"/>
                  <a:gd name="connsiteX2" fmla="*/ 308039 w 314217"/>
                  <a:gd name="connsiteY2" fmla="*/ 37089 h 307567"/>
                  <a:gd name="connsiteX3" fmla="*/ 311213 w 314217"/>
                  <a:gd name="connsiteY3" fmla="*/ 246662 h 307567"/>
                  <a:gd name="connsiteX4" fmla="*/ 251937 w 314217"/>
                  <a:gd name="connsiteY4" fmla="*/ 300536 h 307567"/>
                  <a:gd name="connsiteX5" fmla="*/ 88879 w 314217"/>
                  <a:gd name="connsiteY5" fmla="*/ 306530 h 307567"/>
                  <a:gd name="connsiteX6" fmla="*/ 20702 w 314217"/>
                  <a:gd name="connsiteY6" fmla="*/ 258580 h 307567"/>
                  <a:gd name="connsiteX7" fmla="*/ 0 w 314217"/>
                  <a:gd name="connsiteY7" fmla="*/ 96957 h 307567"/>
                  <a:gd name="connsiteX8" fmla="*/ 62105 w 314217"/>
                  <a:gd name="connsiteY8" fmla="*/ 13323 h 307567"/>
                  <a:gd name="connsiteX9" fmla="*/ 266636 w 314217"/>
                  <a:gd name="connsiteY9" fmla="*/ 1126 h 30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217" h="307567">
                    <a:moveTo>
                      <a:pt x="266636" y="1126"/>
                    </a:moveTo>
                    <a:cubicBezTo>
                      <a:pt x="287255" y="-1048"/>
                      <a:pt x="305719" y="14068"/>
                      <a:pt x="307875" y="34893"/>
                    </a:cubicBezTo>
                    <a:cubicBezTo>
                      <a:pt x="307950" y="35625"/>
                      <a:pt x="308005" y="36357"/>
                      <a:pt x="308039" y="37089"/>
                    </a:cubicBezTo>
                    <a:cubicBezTo>
                      <a:pt x="315028" y="106728"/>
                      <a:pt x="316090" y="176841"/>
                      <a:pt x="311213" y="246662"/>
                    </a:cubicBezTo>
                    <a:cubicBezTo>
                      <a:pt x="308246" y="279558"/>
                      <a:pt x="287475" y="297539"/>
                      <a:pt x="251937" y="300536"/>
                    </a:cubicBezTo>
                    <a:cubicBezTo>
                      <a:pt x="197837" y="307018"/>
                      <a:pt x="143302" y="309025"/>
                      <a:pt x="88879" y="306530"/>
                    </a:cubicBezTo>
                    <a:cubicBezTo>
                      <a:pt x="53341" y="303533"/>
                      <a:pt x="26774" y="291546"/>
                      <a:pt x="20702" y="258580"/>
                    </a:cubicBezTo>
                    <a:cubicBezTo>
                      <a:pt x="9436" y="205367"/>
                      <a:pt x="2512" y="151312"/>
                      <a:pt x="0" y="96957"/>
                    </a:cubicBezTo>
                    <a:cubicBezTo>
                      <a:pt x="0" y="37089"/>
                      <a:pt x="26705" y="19107"/>
                      <a:pt x="62105" y="13323"/>
                    </a:cubicBezTo>
                    <a:cubicBezTo>
                      <a:pt x="129654" y="1879"/>
                      <a:pt x="198223" y="-2212"/>
                      <a:pt x="266636" y="1126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1B6A4FC1-F3B9-1140-815C-C3639842AD8C}"/>
                  </a:ext>
                </a:extLst>
              </p:cNvPr>
              <p:cNvSpPr/>
              <p:nvPr/>
            </p:nvSpPr>
            <p:spPr>
              <a:xfrm>
                <a:off x="11494067" y="3063694"/>
                <a:ext cx="310263" cy="309263"/>
              </a:xfrm>
              <a:custGeom>
                <a:avLst/>
                <a:gdLst>
                  <a:gd name="connsiteX0" fmla="*/ 263875 w 310263"/>
                  <a:gd name="connsiteY0" fmla="*/ 2891 h 309263"/>
                  <a:gd name="connsiteX1" fmla="*/ 305107 w 310263"/>
                  <a:gd name="connsiteY1" fmla="*/ 36512 h 309263"/>
                  <a:gd name="connsiteX2" fmla="*/ 305278 w 310263"/>
                  <a:gd name="connsiteY2" fmla="*/ 38784 h 309263"/>
                  <a:gd name="connsiteX3" fmla="*/ 308246 w 310263"/>
                  <a:gd name="connsiteY3" fmla="*/ 248357 h 309263"/>
                  <a:gd name="connsiteX4" fmla="*/ 248970 w 310263"/>
                  <a:gd name="connsiteY4" fmla="*/ 302232 h 309263"/>
                  <a:gd name="connsiteX5" fmla="*/ 85980 w 310263"/>
                  <a:gd name="connsiteY5" fmla="*/ 308225 h 309263"/>
                  <a:gd name="connsiteX6" fmla="*/ 17803 w 310263"/>
                  <a:gd name="connsiteY6" fmla="*/ 260345 h 309263"/>
                  <a:gd name="connsiteX7" fmla="*/ 0 w 310263"/>
                  <a:gd name="connsiteY7" fmla="*/ 98652 h 309263"/>
                  <a:gd name="connsiteX8" fmla="*/ 62105 w 310263"/>
                  <a:gd name="connsiteY8" fmla="*/ 15018 h 309263"/>
                  <a:gd name="connsiteX9" fmla="*/ 263875 w 310263"/>
                  <a:gd name="connsiteY9" fmla="*/ 2891 h 309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0263" h="309263">
                    <a:moveTo>
                      <a:pt x="263875" y="2891"/>
                    </a:moveTo>
                    <a:cubicBezTo>
                      <a:pt x="284453" y="675"/>
                      <a:pt x="302913" y="15729"/>
                      <a:pt x="305107" y="36512"/>
                    </a:cubicBezTo>
                    <a:cubicBezTo>
                      <a:pt x="305187" y="37265"/>
                      <a:pt x="305244" y="38024"/>
                      <a:pt x="305278" y="38784"/>
                    </a:cubicBezTo>
                    <a:cubicBezTo>
                      <a:pt x="310715" y="108507"/>
                      <a:pt x="311707" y="178509"/>
                      <a:pt x="308246" y="248357"/>
                    </a:cubicBezTo>
                    <a:cubicBezTo>
                      <a:pt x="308246" y="281323"/>
                      <a:pt x="284577" y="299235"/>
                      <a:pt x="248970" y="302232"/>
                    </a:cubicBezTo>
                    <a:cubicBezTo>
                      <a:pt x="194893" y="308713"/>
                      <a:pt x="140381" y="310720"/>
                      <a:pt x="85980" y="308225"/>
                    </a:cubicBezTo>
                    <a:cubicBezTo>
                      <a:pt x="50374" y="305229"/>
                      <a:pt x="23876" y="293241"/>
                      <a:pt x="17803" y="260345"/>
                    </a:cubicBezTo>
                    <a:cubicBezTo>
                      <a:pt x="6025" y="207265"/>
                      <a:pt x="55" y="153042"/>
                      <a:pt x="0" y="98652"/>
                    </a:cubicBezTo>
                    <a:cubicBezTo>
                      <a:pt x="0" y="38784"/>
                      <a:pt x="26636" y="20803"/>
                      <a:pt x="62105" y="15018"/>
                    </a:cubicBezTo>
                    <a:cubicBezTo>
                      <a:pt x="128360" y="647"/>
                      <a:pt x="196399" y="-3444"/>
                      <a:pt x="263875" y="2891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704D3D65-2AF8-6042-A69B-A08C90F654F8}"/>
                  </a:ext>
                </a:extLst>
              </p:cNvPr>
              <p:cNvSpPr/>
              <p:nvPr/>
            </p:nvSpPr>
            <p:spPr>
              <a:xfrm>
                <a:off x="12119598" y="3521067"/>
                <a:ext cx="65002" cy="289792"/>
              </a:xfrm>
              <a:custGeom>
                <a:avLst/>
                <a:gdLst>
                  <a:gd name="connsiteX0" fmla="*/ 65003 w 65002"/>
                  <a:gd name="connsiteY0" fmla="*/ 289792 h 289792"/>
                  <a:gd name="connsiteX1" fmla="*/ 20702 w 65002"/>
                  <a:gd name="connsiteY1" fmla="*/ 245815 h 289792"/>
                  <a:gd name="connsiteX2" fmla="*/ 7798 w 65002"/>
                  <a:gd name="connsiteY2" fmla="*/ 170683 h 289792"/>
                  <a:gd name="connsiteX3" fmla="*/ 0 w 65002"/>
                  <a:gd name="connsiteY3" fmla="*/ 84122 h 289792"/>
                  <a:gd name="connsiteX4" fmla="*/ 62105 w 65002"/>
                  <a:gd name="connsiteY4" fmla="*/ 488 h 289792"/>
                  <a:gd name="connsiteX5" fmla="*/ 64865 w 65002"/>
                  <a:gd name="connsiteY5" fmla="*/ 0 h 28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002" h="289792">
                    <a:moveTo>
                      <a:pt x="65003" y="289792"/>
                    </a:moveTo>
                    <a:cubicBezTo>
                      <a:pt x="41748" y="283729"/>
                      <a:pt x="25187" y="270835"/>
                      <a:pt x="20702" y="245815"/>
                    </a:cubicBezTo>
                    <a:cubicBezTo>
                      <a:pt x="16216" y="220794"/>
                      <a:pt x="10972" y="195773"/>
                      <a:pt x="7798" y="170683"/>
                    </a:cubicBezTo>
                    <a:cubicBezTo>
                      <a:pt x="4002" y="141830"/>
                      <a:pt x="1587" y="112976"/>
                      <a:pt x="0" y="84122"/>
                    </a:cubicBezTo>
                    <a:cubicBezTo>
                      <a:pt x="0" y="24254"/>
                      <a:pt x="26636" y="6273"/>
                      <a:pt x="62105" y="488"/>
                    </a:cubicBezTo>
                    <a:lnTo>
                      <a:pt x="64865" y="0"/>
                    </a:ln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A82C45E3-C140-6346-86EB-2E64D860BC29}"/>
                  </a:ext>
                </a:extLst>
              </p:cNvPr>
              <p:cNvSpPr/>
              <p:nvPr/>
            </p:nvSpPr>
            <p:spPr>
              <a:xfrm>
                <a:off x="12021818" y="3686802"/>
                <a:ext cx="162782" cy="305821"/>
              </a:xfrm>
              <a:custGeom>
                <a:avLst/>
                <a:gdLst>
                  <a:gd name="connsiteX0" fmla="*/ 162783 w 162782"/>
                  <a:gd name="connsiteY0" fmla="*/ 305334 h 305821"/>
                  <a:gd name="connsiteX1" fmla="*/ 88878 w 162782"/>
                  <a:gd name="connsiteY1" fmla="*/ 304637 h 305821"/>
                  <a:gd name="connsiteX2" fmla="*/ 20702 w 162782"/>
                  <a:gd name="connsiteY2" fmla="*/ 256687 h 305821"/>
                  <a:gd name="connsiteX3" fmla="*/ 0 w 162782"/>
                  <a:gd name="connsiteY3" fmla="*/ 95064 h 305821"/>
                  <a:gd name="connsiteX4" fmla="*/ 62105 w 162782"/>
                  <a:gd name="connsiteY4" fmla="*/ 11430 h 305821"/>
                  <a:gd name="connsiteX5" fmla="*/ 105509 w 162782"/>
                  <a:gd name="connsiteY5" fmla="*/ 5157 h 305821"/>
                  <a:gd name="connsiteX6" fmla="*/ 162714 w 162782"/>
                  <a:gd name="connsiteY6" fmla="*/ 0 h 305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782" h="305821">
                    <a:moveTo>
                      <a:pt x="162783" y="305334"/>
                    </a:moveTo>
                    <a:cubicBezTo>
                      <a:pt x="137941" y="306101"/>
                      <a:pt x="113099" y="306031"/>
                      <a:pt x="88878" y="304637"/>
                    </a:cubicBezTo>
                    <a:cubicBezTo>
                      <a:pt x="53272" y="301641"/>
                      <a:pt x="26774" y="289653"/>
                      <a:pt x="20702" y="256687"/>
                    </a:cubicBezTo>
                    <a:cubicBezTo>
                      <a:pt x="9436" y="203475"/>
                      <a:pt x="2512" y="149419"/>
                      <a:pt x="0" y="95064"/>
                    </a:cubicBezTo>
                    <a:cubicBezTo>
                      <a:pt x="0" y="35196"/>
                      <a:pt x="26705" y="17215"/>
                      <a:pt x="62105" y="11430"/>
                    </a:cubicBezTo>
                    <a:cubicBezTo>
                      <a:pt x="76803" y="8991"/>
                      <a:pt x="91225" y="6900"/>
                      <a:pt x="105509" y="5157"/>
                    </a:cubicBezTo>
                    <a:cubicBezTo>
                      <a:pt x="124830" y="2788"/>
                      <a:pt x="143898" y="1066"/>
                      <a:pt x="162714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67B769AE-62C0-6343-95C9-DC43D90EC0B9}"/>
                  </a:ext>
                </a:extLst>
              </p:cNvPr>
              <p:cNvSpPr/>
              <p:nvPr/>
            </p:nvSpPr>
            <p:spPr>
              <a:xfrm>
                <a:off x="12119598" y="4128878"/>
                <a:ext cx="65002" cy="289792"/>
              </a:xfrm>
              <a:custGeom>
                <a:avLst/>
                <a:gdLst>
                  <a:gd name="connsiteX0" fmla="*/ 65003 w 65002"/>
                  <a:gd name="connsiteY0" fmla="*/ 289792 h 289792"/>
                  <a:gd name="connsiteX1" fmla="*/ 20702 w 65002"/>
                  <a:gd name="connsiteY1" fmla="*/ 245815 h 289792"/>
                  <a:gd name="connsiteX2" fmla="*/ 7936 w 65002"/>
                  <a:gd name="connsiteY2" fmla="*/ 172077 h 289792"/>
                  <a:gd name="connsiteX3" fmla="*/ 0 w 65002"/>
                  <a:gd name="connsiteY3" fmla="*/ 84122 h 289792"/>
                  <a:gd name="connsiteX4" fmla="*/ 62105 w 65002"/>
                  <a:gd name="connsiteY4" fmla="*/ 488 h 289792"/>
                  <a:gd name="connsiteX5" fmla="*/ 64865 w 65002"/>
                  <a:gd name="connsiteY5" fmla="*/ 0 h 28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002" h="289792">
                    <a:moveTo>
                      <a:pt x="65003" y="289792"/>
                    </a:moveTo>
                    <a:cubicBezTo>
                      <a:pt x="41748" y="283799"/>
                      <a:pt x="25187" y="270905"/>
                      <a:pt x="20702" y="245815"/>
                    </a:cubicBezTo>
                    <a:cubicBezTo>
                      <a:pt x="16216" y="220725"/>
                      <a:pt x="11110" y="197028"/>
                      <a:pt x="7936" y="172077"/>
                    </a:cubicBezTo>
                    <a:cubicBezTo>
                      <a:pt x="4071" y="142805"/>
                      <a:pt x="1587" y="113464"/>
                      <a:pt x="0" y="84122"/>
                    </a:cubicBezTo>
                    <a:cubicBezTo>
                      <a:pt x="0" y="24254"/>
                      <a:pt x="26636" y="6342"/>
                      <a:pt x="62105" y="488"/>
                    </a:cubicBezTo>
                    <a:lnTo>
                      <a:pt x="64865" y="0"/>
                    </a:ln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EE8737E2-99D9-064D-B9C6-A046D3D63485}"/>
                  </a:ext>
                </a:extLst>
              </p:cNvPr>
              <p:cNvSpPr/>
              <p:nvPr/>
            </p:nvSpPr>
            <p:spPr>
              <a:xfrm>
                <a:off x="12024785" y="4294125"/>
                <a:ext cx="159815" cy="309232"/>
              </a:xfrm>
              <a:custGeom>
                <a:avLst/>
                <a:gdLst>
                  <a:gd name="connsiteX0" fmla="*/ 159816 w 159815"/>
                  <a:gd name="connsiteY0" fmla="*/ 308819 h 309232"/>
                  <a:gd name="connsiteX1" fmla="*/ 88878 w 159815"/>
                  <a:gd name="connsiteY1" fmla="*/ 308052 h 309232"/>
                  <a:gd name="connsiteX2" fmla="*/ 20702 w 159815"/>
                  <a:gd name="connsiteY2" fmla="*/ 260102 h 309232"/>
                  <a:gd name="connsiteX3" fmla="*/ 0 w 159815"/>
                  <a:gd name="connsiteY3" fmla="*/ 98479 h 309232"/>
                  <a:gd name="connsiteX4" fmla="*/ 62105 w 159815"/>
                  <a:gd name="connsiteY4" fmla="*/ 14845 h 309232"/>
                  <a:gd name="connsiteX5" fmla="*/ 102679 w 159815"/>
                  <a:gd name="connsiteY5" fmla="*/ 6970 h 309232"/>
                  <a:gd name="connsiteX6" fmla="*/ 159747 w 159815"/>
                  <a:gd name="connsiteY6" fmla="*/ 0 h 309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815" h="309232">
                    <a:moveTo>
                      <a:pt x="159816" y="308819"/>
                    </a:moveTo>
                    <a:cubicBezTo>
                      <a:pt x="135940" y="309516"/>
                      <a:pt x="112133" y="309377"/>
                      <a:pt x="88878" y="308052"/>
                    </a:cubicBezTo>
                    <a:cubicBezTo>
                      <a:pt x="53272" y="305056"/>
                      <a:pt x="26774" y="293068"/>
                      <a:pt x="20702" y="260102"/>
                    </a:cubicBezTo>
                    <a:cubicBezTo>
                      <a:pt x="9436" y="206890"/>
                      <a:pt x="2512" y="152834"/>
                      <a:pt x="0" y="98479"/>
                    </a:cubicBezTo>
                    <a:cubicBezTo>
                      <a:pt x="0" y="38611"/>
                      <a:pt x="26705" y="20630"/>
                      <a:pt x="62105" y="14845"/>
                    </a:cubicBezTo>
                    <a:cubicBezTo>
                      <a:pt x="75906" y="11848"/>
                      <a:pt x="89224" y="9200"/>
                      <a:pt x="102679" y="6970"/>
                    </a:cubicBezTo>
                    <a:cubicBezTo>
                      <a:pt x="121794" y="3763"/>
                      <a:pt x="140770" y="1324"/>
                      <a:pt x="159747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A7D46DED-09A0-5646-88F8-C080298AC330}"/>
                  </a:ext>
                </a:extLst>
              </p:cNvPr>
              <p:cNvSpPr/>
              <p:nvPr/>
            </p:nvSpPr>
            <p:spPr>
              <a:xfrm>
                <a:off x="12119598" y="4736619"/>
                <a:ext cx="65002" cy="289722"/>
              </a:xfrm>
              <a:custGeom>
                <a:avLst/>
                <a:gdLst>
                  <a:gd name="connsiteX0" fmla="*/ 65003 w 65002"/>
                  <a:gd name="connsiteY0" fmla="*/ 289723 h 289722"/>
                  <a:gd name="connsiteX1" fmla="*/ 20702 w 65002"/>
                  <a:gd name="connsiteY1" fmla="*/ 245745 h 289722"/>
                  <a:gd name="connsiteX2" fmla="*/ 7384 w 65002"/>
                  <a:gd name="connsiteY2" fmla="*/ 167826 h 289722"/>
                  <a:gd name="connsiteX3" fmla="*/ 0 w 65002"/>
                  <a:gd name="connsiteY3" fmla="*/ 84192 h 289722"/>
                  <a:gd name="connsiteX4" fmla="*/ 62105 w 65002"/>
                  <a:gd name="connsiteY4" fmla="*/ 558 h 289722"/>
                  <a:gd name="connsiteX5" fmla="*/ 64865 w 65002"/>
                  <a:gd name="connsiteY5" fmla="*/ 0 h 28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002" h="289722">
                    <a:moveTo>
                      <a:pt x="65003" y="289723"/>
                    </a:moveTo>
                    <a:cubicBezTo>
                      <a:pt x="41748" y="283729"/>
                      <a:pt x="25187" y="270835"/>
                      <a:pt x="20702" y="245745"/>
                    </a:cubicBezTo>
                    <a:cubicBezTo>
                      <a:pt x="14974" y="219818"/>
                      <a:pt x="10696" y="193822"/>
                      <a:pt x="7384" y="167826"/>
                    </a:cubicBezTo>
                    <a:cubicBezTo>
                      <a:pt x="3864" y="139948"/>
                      <a:pt x="1518" y="112070"/>
                      <a:pt x="0" y="84192"/>
                    </a:cubicBezTo>
                    <a:cubicBezTo>
                      <a:pt x="0" y="24324"/>
                      <a:pt x="26636" y="6412"/>
                      <a:pt x="62105" y="558"/>
                    </a:cubicBezTo>
                    <a:lnTo>
                      <a:pt x="64865" y="0"/>
                    </a:ln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0B75D982-2727-0847-A67A-0BA39378D0E1}"/>
                  </a:ext>
                </a:extLst>
              </p:cNvPr>
              <p:cNvSpPr/>
              <p:nvPr/>
            </p:nvSpPr>
            <p:spPr>
              <a:xfrm>
                <a:off x="12024785" y="4899288"/>
                <a:ext cx="159815" cy="305816"/>
              </a:xfrm>
              <a:custGeom>
                <a:avLst/>
                <a:gdLst>
                  <a:gd name="connsiteX0" fmla="*/ 159816 w 159815"/>
                  <a:gd name="connsiteY0" fmla="*/ 305404 h 305816"/>
                  <a:gd name="connsiteX1" fmla="*/ 88878 w 159815"/>
                  <a:gd name="connsiteY1" fmla="*/ 304637 h 305816"/>
                  <a:gd name="connsiteX2" fmla="*/ 20702 w 159815"/>
                  <a:gd name="connsiteY2" fmla="*/ 256756 h 305816"/>
                  <a:gd name="connsiteX3" fmla="*/ 0 w 159815"/>
                  <a:gd name="connsiteY3" fmla="*/ 95064 h 305816"/>
                  <a:gd name="connsiteX4" fmla="*/ 62105 w 159815"/>
                  <a:gd name="connsiteY4" fmla="*/ 11430 h 305816"/>
                  <a:gd name="connsiteX5" fmla="*/ 102127 w 159815"/>
                  <a:gd name="connsiteY5" fmla="*/ 5366 h 305816"/>
                  <a:gd name="connsiteX6" fmla="*/ 159747 w 159815"/>
                  <a:gd name="connsiteY6" fmla="*/ 0 h 30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815" h="305816">
                    <a:moveTo>
                      <a:pt x="159816" y="305404"/>
                    </a:moveTo>
                    <a:cubicBezTo>
                      <a:pt x="135940" y="306101"/>
                      <a:pt x="112133" y="305961"/>
                      <a:pt x="88878" y="304637"/>
                    </a:cubicBezTo>
                    <a:cubicBezTo>
                      <a:pt x="53272" y="301640"/>
                      <a:pt x="26774" y="289653"/>
                      <a:pt x="20702" y="256756"/>
                    </a:cubicBezTo>
                    <a:cubicBezTo>
                      <a:pt x="9441" y="203523"/>
                      <a:pt x="2517" y="149440"/>
                      <a:pt x="0" y="95064"/>
                    </a:cubicBezTo>
                    <a:cubicBezTo>
                      <a:pt x="0" y="35196"/>
                      <a:pt x="26705" y="17214"/>
                      <a:pt x="62105" y="11430"/>
                    </a:cubicBezTo>
                    <a:cubicBezTo>
                      <a:pt x="75538" y="9060"/>
                      <a:pt x="88878" y="7039"/>
                      <a:pt x="102127" y="5366"/>
                    </a:cubicBezTo>
                    <a:cubicBezTo>
                      <a:pt x="121449" y="2927"/>
                      <a:pt x="140563" y="1115"/>
                      <a:pt x="159747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719E1BAD-9890-7648-A631-D03FE262FD0C}"/>
                  </a:ext>
                </a:extLst>
              </p:cNvPr>
              <p:cNvSpPr/>
              <p:nvPr/>
            </p:nvSpPr>
            <p:spPr>
              <a:xfrm>
                <a:off x="11589087" y="3508302"/>
                <a:ext cx="314217" cy="307567"/>
              </a:xfrm>
              <a:custGeom>
                <a:avLst/>
                <a:gdLst>
                  <a:gd name="connsiteX0" fmla="*/ 266636 w 314217"/>
                  <a:gd name="connsiteY0" fmla="*/ 1126 h 307567"/>
                  <a:gd name="connsiteX1" fmla="*/ 307875 w 314217"/>
                  <a:gd name="connsiteY1" fmla="*/ 34893 h 307567"/>
                  <a:gd name="connsiteX2" fmla="*/ 308039 w 314217"/>
                  <a:gd name="connsiteY2" fmla="*/ 37089 h 307567"/>
                  <a:gd name="connsiteX3" fmla="*/ 311213 w 314217"/>
                  <a:gd name="connsiteY3" fmla="*/ 246662 h 307567"/>
                  <a:gd name="connsiteX4" fmla="*/ 251937 w 314217"/>
                  <a:gd name="connsiteY4" fmla="*/ 300536 h 307567"/>
                  <a:gd name="connsiteX5" fmla="*/ 88879 w 314217"/>
                  <a:gd name="connsiteY5" fmla="*/ 306530 h 307567"/>
                  <a:gd name="connsiteX6" fmla="*/ 20702 w 314217"/>
                  <a:gd name="connsiteY6" fmla="*/ 258579 h 307567"/>
                  <a:gd name="connsiteX7" fmla="*/ 0 w 314217"/>
                  <a:gd name="connsiteY7" fmla="*/ 96956 h 307567"/>
                  <a:gd name="connsiteX8" fmla="*/ 62105 w 314217"/>
                  <a:gd name="connsiteY8" fmla="*/ 13323 h 307567"/>
                  <a:gd name="connsiteX9" fmla="*/ 266636 w 314217"/>
                  <a:gd name="connsiteY9" fmla="*/ 1126 h 30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217" h="307567">
                    <a:moveTo>
                      <a:pt x="266636" y="1126"/>
                    </a:moveTo>
                    <a:cubicBezTo>
                      <a:pt x="287255" y="-1049"/>
                      <a:pt x="305719" y="14068"/>
                      <a:pt x="307875" y="34893"/>
                    </a:cubicBezTo>
                    <a:cubicBezTo>
                      <a:pt x="307950" y="35625"/>
                      <a:pt x="308005" y="36357"/>
                      <a:pt x="308039" y="37089"/>
                    </a:cubicBezTo>
                    <a:cubicBezTo>
                      <a:pt x="315028" y="106728"/>
                      <a:pt x="316090" y="176841"/>
                      <a:pt x="311213" y="246662"/>
                    </a:cubicBezTo>
                    <a:cubicBezTo>
                      <a:pt x="308246" y="279558"/>
                      <a:pt x="287475" y="297539"/>
                      <a:pt x="251937" y="300536"/>
                    </a:cubicBezTo>
                    <a:cubicBezTo>
                      <a:pt x="197837" y="307018"/>
                      <a:pt x="143302" y="309025"/>
                      <a:pt x="88879" y="306530"/>
                    </a:cubicBezTo>
                    <a:cubicBezTo>
                      <a:pt x="53341" y="303533"/>
                      <a:pt x="26774" y="291546"/>
                      <a:pt x="20702" y="258579"/>
                    </a:cubicBezTo>
                    <a:cubicBezTo>
                      <a:pt x="9436" y="205367"/>
                      <a:pt x="2512" y="151312"/>
                      <a:pt x="0" y="96956"/>
                    </a:cubicBezTo>
                    <a:cubicBezTo>
                      <a:pt x="0" y="37089"/>
                      <a:pt x="26705" y="19107"/>
                      <a:pt x="62105" y="13323"/>
                    </a:cubicBezTo>
                    <a:cubicBezTo>
                      <a:pt x="129654" y="1879"/>
                      <a:pt x="198223" y="-2212"/>
                      <a:pt x="266636" y="1126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DA750C7B-47EA-614F-9E6D-F3175C64A3AC}"/>
                  </a:ext>
                </a:extLst>
              </p:cNvPr>
              <p:cNvSpPr/>
              <p:nvPr/>
            </p:nvSpPr>
            <p:spPr>
              <a:xfrm>
                <a:off x="11491169" y="3684983"/>
                <a:ext cx="313162" cy="307494"/>
              </a:xfrm>
              <a:custGeom>
                <a:avLst/>
                <a:gdLst>
                  <a:gd name="connsiteX0" fmla="*/ 266774 w 313162"/>
                  <a:gd name="connsiteY0" fmla="*/ 1123 h 307494"/>
                  <a:gd name="connsiteX1" fmla="*/ 308005 w 313162"/>
                  <a:gd name="connsiteY1" fmla="*/ 34743 h 307494"/>
                  <a:gd name="connsiteX2" fmla="*/ 308177 w 313162"/>
                  <a:gd name="connsiteY2" fmla="*/ 37015 h 307494"/>
                  <a:gd name="connsiteX3" fmla="*/ 311144 w 313162"/>
                  <a:gd name="connsiteY3" fmla="*/ 246589 h 307494"/>
                  <a:gd name="connsiteX4" fmla="*/ 251868 w 313162"/>
                  <a:gd name="connsiteY4" fmla="*/ 300463 h 307494"/>
                  <a:gd name="connsiteX5" fmla="*/ 88879 w 313162"/>
                  <a:gd name="connsiteY5" fmla="*/ 306457 h 307494"/>
                  <a:gd name="connsiteX6" fmla="*/ 20702 w 313162"/>
                  <a:gd name="connsiteY6" fmla="*/ 258576 h 307494"/>
                  <a:gd name="connsiteX7" fmla="*/ 0 w 313162"/>
                  <a:gd name="connsiteY7" fmla="*/ 96884 h 307494"/>
                  <a:gd name="connsiteX8" fmla="*/ 62105 w 313162"/>
                  <a:gd name="connsiteY8" fmla="*/ 13250 h 307494"/>
                  <a:gd name="connsiteX9" fmla="*/ 266774 w 313162"/>
                  <a:gd name="connsiteY9" fmla="*/ 1123 h 307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3162" h="307494">
                    <a:moveTo>
                      <a:pt x="266774" y="1123"/>
                    </a:moveTo>
                    <a:cubicBezTo>
                      <a:pt x="287351" y="-1094"/>
                      <a:pt x="305811" y="13960"/>
                      <a:pt x="308005" y="34743"/>
                    </a:cubicBezTo>
                    <a:cubicBezTo>
                      <a:pt x="308085" y="35496"/>
                      <a:pt x="308142" y="36256"/>
                      <a:pt x="308177" y="37015"/>
                    </a:cubicBezTo>
                    <a:cubicBezTo>
                      <a:pt x="313613" y="106739"/>
                      <a:pt x="314605" y="176740"/>
                      <a:pt x="311144" y="246589"/>
                    </a:cubicBezTo>
                    <a:cubicBezTo>
                      <a:pt x="311144" y="279485"/>
                      <a:pt x="287475" y="294469"/>
                      <a:pt x="251868" y="300463"/>
                    </a:cubicBezTo>
                    <a:cubicBezTo>
                      <a:pt x="197791" y="306945"/>
                      <a:pt x="143279" y="308952"/>
                      <a:pt x="88879" y="306457"/>
                    </a:cubicBezTo>
                    <a:cubicBezTo>
                      <a:pt x="53272" y="303460"/>
                      <a:pt x="26774" y="291472"/>
                      <a:pt x="20702" y="258576"/>
                    </a:cubicBezTo>
                    <a:cubicBezTo>
                      <a:pt x="9436" y="205343"/>
                      <a:pt x="2512" y="151260"/>
                      <a:pt x="0" y="96884"/>
                    </a:cubicBezTo>
                    <a:cubicBezTo>
                      <a:pt x="0" y="37015"/>
                      <a:pt x="26636" y="19034"/>
                      <a:pt x="62105" y="13250"/>
                    </a:cubicBezTo>
                    <a:cubicBezTo>
                      <a:pt x="129705" y="1861"/>
                      <a:pt x="198318" y="-2202"/>
                      <a:pt x="266774" y="1123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98BD150D-70A3-5B4D-A2A2-20C9BA855115}"/>
                  </a:ext>
                </a:extLst>
              </p:cNvPr>
              <p:cNvSpPr/>
              <p:nvPr/>
            </p:nvSpPr>
            <p:spPr>
              <a:xfrm>
                <a:off x="11589087" y="4116090"/>
                <a:ext cx="314225" cy="307730"/>
              </a:xfrm>
              <a:custGeom>
                <a:avLst/>
                <a:gdLst>
                  <a:gd name="connsiteX0" fmla="*/ 266636 w 314225"/>
                  <a:gd name="connsiteY0" fmla="*/ 1079 h 307730"/>
                  <a:gd name="connsiteX1" fmla="*/ 307875 w 314225"/>
                  <a:gd name="connsiteY1" fmla="*/ 34847 h 307730"/>
                  <a:gd name="connsiteX2" fmla="*/ 308039 w 314225"/>
                  <a:gd name="connsiteY2" fmla="*/ 37042 h 307730"/>
                  <a:gd name="connsiteX3" fmla="*/ 308039 w 314225"/>
                  <a:gd name="connsiteY3" fmla="*/ 37042 h 307730"/>
                  <a:gd name="connsiteX4" fmla="*/ 311213 w 314225"/>
                  <a:gd name="connsiteY4" fmla="*/ 246824 h 307730"/>
                  <a:gd name="connsiteX5" fmla="*/ 251937 w 314225"/>
                  <a:gd name="connsiteY5" fmla="*/ 300699 h 307730"/>
                  <a:gd name="connsiteX6" fmla="*/ 88879 w 314225"/>
                  <a:gd name="connsiteY6" fmla="*/ 306693 h 307730"/>
                  <a:gd name="connsiteX7" fmla="*/ 20702 w 314225"/>
                  <a:gd name="connsiteY7" fmla="*/ 258742 h 307730"/>
                  <a:gd name="connsiteX8" fmla="*/ 0 w 314225"/>
                  <a:gd name="connsiteY8" fmla="*/ 97119 h 307730"/>
                  <a:gd name="connsiteX9" fmla="*/ 62105 w 314225"/>
                  <a:gd name="connsiteY9" fmla="*/ 13485 h 307730"/>
                  <a:gd name="connsiteX10" fmla="*/ 266636 w 314225"/>
                  <a:gd name="connsiteY10" fmla="*/ 1079 h 307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4225" h="307730">
                    <a:moveTo>
                      <a:pt x="266636" y="1079"/>
                    </a:moveTo>
                    <a:cubicBezTo>
                      <a:pt x="287255" y="-1095"/>
                      <a:pt x="305719" y="14022"/>
                      <a:pt x="307875" y="34847"/>
                    </a:cubicBezTo>
                    <a:cubicBezTo>
                      <a:pt x="307950" y="35579"/>
                      <a:pt x="308005" y="36310"/>
                      <a:pt x="308039" y="37042"/>
                    </a:cubicBezTo>
                    <a:lnTo>
                      <a:pt x="308039" y="37042"/>
                    </a:lnTo>
                    <a:cubicBezTo>
                      <a:pt x="315040" y="106751"/>
                      <a:pt x="316102" y="176934"/>
                      <a:pt x="311213" y="246824"/>
                    </a:cubicBezTo>
                    <a:cubicBezTo>
                      <a:pt x="308246" y="279720"/>
                      <a:pt x="287475" y="294705"/>
                      <a:pt x="251937" y="300699"/>
                    </a:cubicBezTo>
                    <a:cubicBezTo>
                      <a:pt x="197837" y="307180"/>
                      <a:pt x="143302" y="309188"/>
                      <a:pt x="88879" y="306693"/>
                    </a:cubicBezTo>
                    <a:cubicBezTo>
                      <a:pt x="53341" y="303695"/>
                      <a:pt x="26774" y="291708"/>
                      <a:pt x="20702" y="258742"/>
                    </a:cubicBezTo>
                    <a:cubicBezTo>
                      <a:pt x="9436" y="205530"/>
                      <a:pt x="2512" y="151474"/>
                      <a:pt x="0" y="97119"/>
                    </a:cubicBezTo>
                    <a:cubicBezTo>
                      <a:pt x="0" y="37251"/>
                      <a:pt x="26705" y="19270"/>
                      <a:pt x="62105" y="13485"/>
                    </a:cubicBezTo>
                    <a:cubicBezTo>
                      <a:pt x="129646" y="1971"/>
                      <a:pt x="198216" y="-2189"/>
                      <a:pt x="266636" y="1079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081E9DDD-B7A0-5942-B10A-54B1D024150F}"/>
                  </a:ext>
                </a:extLst>
              </p:cNvPr>
              <p:cNvSpPr/>
              <p:nvPr/>
            </p:nvSpPr>
            <p:spPr>
              <a:xfrm>
                <a:off x="11494067" y="4291816"/>
                <a:ext cx="310279" cy="311399"/>
              </a:xfrm>
              <a:custGeom>
                <a:avLst/>
                <a:gdLst>
                  <a:gd name="connsiteX0" fmla="*/ 263875 w 310279"/>
                  <a:gd name="connsiteY0" fmla="*/ 2031 h 311399"/>
                  <a:gd name="connsiteX1" fmla="*/ 305107 w 310279"/>
                  <a:gd name="connsiteY1" fmla="*/ 35651 h 311399"/>
                  <a:gd name="connsiteX2" fmla="*/ 305278 w 310279"/>
                  <a:gd name="connsiteY2" fmla="*/ 37923 h 311399"/>
                  <a:gd name="connsiteX3" fmla="*/ 308246 w 310279"/>
                  <a:gd name="connsiteY3" fmla="*/ 250494 h 311399"/>
                  <a:gd name="connsiteX4" fmla="*/ 248970 w 310279"/>
                  <a:gd name="connsiteY4" fmla="*/ 304368 h 311399"/>
                  <a:gd name="connsiteX5" fmla="*/ 85980 w 310279"/>
                  <a:gd name="connsiteY5" fmla="*/ 310362 h 311399"/>
                  <a:gd name="connsiteX6" fmla="*/ 17803 w 310279"/>
                  <a:gd name="connsiteY6" fmla="*/ 262481 h 311399"/>
                  <a:gd name="connsiteX7" fmla="*/ 0 w 310279"/>
                  <a:gd name="connsiteY7" fmla="*/ 100789 h 311399"/>
                  <a:gd name="connsiteX8" fmla="*/ 62105 w 310279"/>
                  <a:gd name="connsiteY8" fmla="*/ 17154 h 311399"/>
                  <a:gd name="connsiteX9" fmla="*/ 263875 w 310279"/>
                  <a:gd name="connsiteY9" fmla="*/ 2031 h 311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0279" h="311399">
                    <a:moveTo>
                      <a:pt x="263875" y="2031"/>
                    </a:moveTo>
                    <a:cubicBezTo>
                      <a:pt x="284453" y="-186"/>
                      <a:pt x="302913" y="14868"/>
                      <a:pt x="305107" y="35651"/>
                    </a:cubicBezTo>
                    <a:cubicBezTo>
                      <a:pt x="305187" y="36404"/>
                      <a:pt x="305244" y="37164"/>
                      <a:pt x="305278" y="37923"/>
                    </a:cubicBezTo>
                    <a:cubicBezTo>
                      <a:pt x="310738" y="108643"/>
                      <a:pt x="311729" y="179649"/>
                      <a:pt x="308246" y="250494"/>
                    </a:cubicBezTo>
                    <a:cubicBezTo>
                      <a:pt x="308246" y="283459"/>
                      <a:pt x="284577" y="298374"/>
                      <a:pt x="248970" y="304368"/>
                    </a:cubicBezTo>
                    <a:cubicBezTo>
                      <a:pt x="194893" y="310850"/>
                      <a:pt x="140381" y="312857"/>
                      <a:pt x="85980" y="310362"/>
                    </a:cubicBezTo>
                    <a:cubicBezTo>
                      <a:pt x="50374" y="307365"/>
                      <a:pt x="23876" y="295377"/>
                      <a:pt x="17803" y="262481"/>
                    </a:cubicBezTo>
                    <a:cubicBezTo>
                      <a:pt x="6025" y="209401"/>
                      <a:pt x="55" y="155186"/>
                      <a:pt x="0" y="100789"/>
                    </a:cubicBezTo>
                    <a:cubicBezTo>
                      <a:pt x="0" y="40920"/>
                      <a:pt x="26636" y="22939"/>
                      <a:pt x="62105" y="17154"/>
                    </a:cubicBezTo>
                    <a:cubicBezTo>
                      <a:pt x="128216" y="1828"/>
                      <a:pt x="196248" y="-3273"/>
                      <a:pt x="263875" y="2031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39D8A937-A667-A849-BE19-BF5AE9F7488E}"/>
                  </a:ext>
                </a:extLst>
              </p:cNvPr>
              <p:cNvSpPr/>
              <p:nvPr/>
            </p:nvSpPr>
            <p:spPr>
              <a:xfrm>
                <a:off x="11588880" y="4720686"/>
                <a:ext cx="314318" cy="310665"/>
              </a:xfrm>
              <a:custGeom>
                <a:avLst/>
                <a:gdLst>
                  <a:gd name="connsiteX0" fmla="*/ 266843 w 314318"/>
                  <a:gd name="connsiteY0" fmla="*/ 1228 h 310665"/>
                  <a:gd name="connsiteX1" fmla="*/ 308082 w 314318"/>
                  <a:gd name="connsiteY1" fmla="*/ 34995 h 310665"/>
                  <a:gd name="connsiteX2" fmla="*/ 308246 w 314318"/>
                  <a:gd name="connsiteY2" fmla="*/ 37190 h 310665"/>
                  <a:gd name="connsiteX3" fmla="*/ 311213 w 314318"/>
                  <a:gd name="connsiteY3" fmla="*/ 249760 h 310665"/>
                  <a:gd name="connsiteX4" fmla="*/ 251937 w 314318"/>
                  <a:gd name="connsiteY4" fmla="*/ 303635 h 310665"/>
                  <a:gd name="connsiteX5" fmla="*/ 88879 w 314318"/>
                  <a:gd name="connsiteY5" fmla="*/ 309628 h 310665"/>
                  <a:gd name="connsiteX6" fmla="*/ 20702 w 314318"/>
                  <a:gd name="connsiteY6" fmla="*/ 261748 h 310665"/>
                  <a:gd name="connsiteX7" fmla="*/ 0 w 314318"/>
                  <a:gd name="connsiteY7" fmla="*/ 100055 h 310665"/>
                  <a:gd name="connsiteX8" fmla="*/ 62105 w 314318"/>
                  <a:gd name="connsiteY8" fmla="*/ 16421 h 310665"/>
                  <a:gd name="connsiteX9" fmla="*/ 266843 w 314318"/>
                  <a:gd name="connsiteY9" fmla="*/ 1228 h 310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318" h="310665">
                    <a:moveTo>
                      <a:pt x="266843" y="1228"/>
                    </a:moveTo>
                    <a:cubicBezTo>
                      <a:pt x="287462" y="-947"/>
                      <a:pt x="305926" y="14170"/>
                      <a:pt x="308082" y="34995"/>
                    </a:cubicBezTo>
                    <a:cubicBezTo>
                      <a:pt x="308157" y="35727"/>
                      <a:pt x="308212" y="36458"/>
                      <a:pt x="308246" y="37190"/>
                    </a:cubicBezTo>
                    <a:cubicBezTo>
                      <a:pt x="315188" y="107833"/>
                      <a:pt x="316180" y="178943"/>
                      <a:pt x="311213" y="249760"/>
                    </a:cubicBezTo>
                    <a:cubicBezTo>
                      <a:pt x="308246" y="282656"/>
                      <a:pt x="287475" y="297641"/>
                      <a:pt x="251937" y="303635"/>
                    </a:cubicBezTo>
                    <a:cubicBezTo>
                      <a:pt x="197837" y="310116"/>
                      <a:pt x="143302" y="312123"/>
                      <a:pt x="88879" y="309628"/>
                    </a:cubicBezTo>
                    <a:cubicBezTo>
                      <a:pt x="53341" y="306632"/>
                      <a:pt x="26774" y="294644"/>
                      <a:pt x="20702" y="261748"/>
                    </a:cubicBezTo>
                    <a:cubicBezTo>
                      <a:pt x="9441" y="208515"/>
                      <a:pt x="2517" y="154431"/>
                      <a:pt x="0" y="100055"/>
                    </a:cubicBezTo>
                    <a:cubicBezTo>
                      <a:pt x="0" y="40187"/>
                      <a:pt x="26705" y="22206"/>
                      <a:pt x="62105" y="16421"/>
                    </a:cubicBezTo>
                    <a:cubicBezTo>
                      <a:pt x="129424" y="2510"/>
                      <a:pt x="198234" y="-2592"/>
                      <a:pt x="266843" y="1228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7FF2E1DD-7A57-5944-AC43-D6B6F4B77651}"/>
                  </a:ext>
                </a:extLst>
              </p:cNvPr>
              <p:cNvSpPr/>
              <p:nvPr/>
            </p:nvSpPr>
            <p:spPr>
              <a:xfrm>
                <a:off x="11491169" y="4897450"/>
                <a:ext cx="313162" cy="307512"/>
              </a:xfrm>
              <a:custGeom>
                <a:avLst/>
                <a:gdLst>
                  <a:gd name="connsiteX0" fmla="*/ 266774 w 313162"/>
                  <a:gd name="connsiteY0" fmla="*/ 1141 h 307512"/>
                  <a:gd name="connsiteX1" fmla="*/ 308005 w 313162"/>
                  <a:gd name="connsiteY1" fmla="*/ 34762 h 307512"/>
                  <a:gd name="connsiteX2" fmla="*/ 308177 w 313162"/>
                  <a:gd name="connsiteY2" fmla="*/ 37034 h 307512"/>
                  <a:gd name="connsiteX3" fmla="*/ 311144 w 313162"/>
                  <a:gd name="connsiteY3" fmla="*/ 246607 h 307512"/>
                  <a:gd name="connsiteX4" fmla="*/ 251868 w 313162"/>
                  <a:gd name="connsiteY4" fmla="*/ 300481 h 307512"/>
                  <a:gd name="connsiteX5" fmla="*/ 88879 w 313162"/>
                  <a:gd name="connsiteY5" fmla="*/ 306475 h 307512"/>
                  <a:gd name="connsiteX6" fmla="*/ 20702 w 313162"/>
                  <a:gd name="connsiteY6" fmla="*/ 258595 h 307512"/>
                  <a:gd name="connsiteX7" fmla="*/ 0 w 313162"/>
                  <a:gd name="connsiteY7" fmla="*/ 96902 h 307512"/>
                  <a:gd name="connsiteX8" fmla="*/ 62105 w 313162"/>
                  <a:gd name="connsiteY8" fmla="*/ 13268 h 307512"/>
                  <a:gd name="connsiteX9" fmla="*/ 266774 w 313162"/>
                  <a:gd name="connsiteY9" fmla="*/ 1141 h 307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3162" h="307512">
                    <a:moveTo>
                      <a:pt x="266774" y="1141"/>
                    </a:moveTo>
                    <a:cubicBezTo>
                      <a:pt x="287351" y="-1075"/>
                      <a:pt x="305811" y="13979"/>
                      <a:pt x="308005" y="34762"/>
                    </a:cubicBezTo>
                    <a:cubicBezTo>
                      <a:pt x="308085" y="35515"/>
                      <a:pt x="308142" y="36274"/>
                      <a:pt x="308177" y="37034"/>
                    </a:cubicBezTo>
                    <a:cubicBezTo>
                      <a:pt x="313613" y="106757"/>
                      <a:pt x="314605" y="176759"/>
                      <a:pt x="311144" y="246607"/>
                    </a:cubicBezTo>
                    <a:cubicBezTo>
                      <a:pt x="311144" y="279573"/>
                      <a:pt x="287475" y="297485"/>
                      <a:pt x="251868" y="300481"/>
                    </a:cubicBezTo>
                    <a:cubicBezTo>
                      <a:pt x="197791" y="306963"/>
                      <a:pt x="143279" y="308970"/>
                      <a:pt x="88879" y="306475"/>
                    </a:cubicBezTo>
                    <a:cubicBezTo>
                      <a:pt x="53272" y="303478"/>
                      <a:pt x="26774" y="291561"/>
                      <a:pt x="20702" y="258595"/>
                    </a:cubicBezTo>
                    <a:cubicBezTo>
                      <a:pt x="9431" y="205362"/>
                      <a:pt x="2507" y="151278"/>
                      <a:pt x="0" y="96902"/>
                    </a:cubicBezTo>
                    <a:cubicBezTo>
                      <a:pt x="0" y="37034"/>
                      <a:pt x="26636" y="19122"/>
                      <a:pt x="62105" y="13268"/>
                    </a:cubicBezTo>
                    <a:cubicBezTo>
                      <a:pt x="129702" y="1845"/>
                      <a:pt x="198318" y="-2218"/>
                      <a:pt x="266774" y="1141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B4992069-362B-5747-80D3-201B5ACDBB99}"/>
                  </a:ext>
                </a:extLst>
              </p:cNvPr>
              <p:cNvSpPr/>
              <p:nvPr/>
            </p:nvSpPr>
            <p:spPr>
              <a:xfrm>
                <a:off x="12119598" y="5356279"/>
                <a:ext cx="65002" cy="289791"/>
              </a:xfrm>
              <a:custGeom>
                <a:avLst/>
                <a:gdLst>
                  <a:gd name="connsiteX0" fmla="*/ 65003 w 65002"/>
                  <a:gd name="connsiteY0" fmla="*/ 289792 h 289791"/>
                  <a:gd name="connsiteX1" fmla="*/ 20702 w 65002"/>
                  <a:gd name="connsiteY1" fmla="*/ 245814 h 289791"/>
                  <a:gd name="connsiteX2" fmla="*/ 7798 w 65002"/>
                  <a:gd name="connsiteY2" fmla="*/ 170613 h 289791"/>
                  <a:gd name="connsiteX3" fmla="*/ 0 w 65002"/>
                  <a:gd name="connsiteY3" fmla="*/ 84122 h 289791"/>
                  <a:gd name="connsiteX4" fmla="*/ 62105 w 65002"/>
                  <a:gd name="connsiteY4" fmla="*/ 487 h 289791"/>
                  <a:gd name="connsiteX5" fmla="*/ 64865 w 65002"/>
                  <a:gd name="connsiteY5" fmla="*/ 0 h 289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002" h="289791">
                    <a:moveTo>
                      <a:pt x="65003" y="289792"/>
                    </a:moveTo>
                    <a:cubicBezTo>
                      <a:pt x="41748" y="283798"/>
                      <a:pt x="25187" y="270905"/>
                      <a:pt x="20702" y="245814"/>
                    </a:cubicBezTo>
                    <a:cubicBezTo>
                      <a:pt x="16216" y="220724"/>
                      <a:pt x="10972" y="195704"/>
                      <a:pt x="7798" y="170613"/>
                    </a:cubicBezTo>
                    <a:cubicBezTo>
                      <a:pt x="4002" y="141829"/>
                      <a:pt x="1587" y="112975"/>
                      <a:pt x="0" y="84122"/>
                    </a:cubicBezTo>
                    <a:cubicBezTo>
                      <a:pt x="0" y="24254"/>
                      <a:pt x="26636" y="6342"/>
                      <a:pt x="62105" y="487"/>
                    </a:cubicBezTo>
                    <a:lnTo>
                      <a:pt x="64865" y="0"/>
                    </a:ln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1B49EBED-3852-6E46-A596-D3C5D87D4B1C}"/>
                  </a:ext>
                </a:extLst>
              </p:cNvPr>
              <p:cNvSpPr/>
              <p:nvPr/>
            </p:nvSpPr>
            <p:spPr>
              <a:xfrm>
                <a:off x="12024509" y="5521316"/>
                <a:ext cx="160091" cy="306513"/>
              </a:xfrm>
              <a:custGeom>
                <a:avLst/>
                <a:gdLst>
                  <a:gd name="connsiteX0" fmla="*/ 160092 w 160091"/>
                  <a:gd name="connsiteY0" fmla="*/ 306101 h 306513"/>
                  <a:gd name="connsiteX1" fmla="*/ 89155 w 160091"/>
                  <a:gd name="connsiteY1" fmla="*/ 305334 h 306513"/>
                  <a:gd name="connsiteX2" fmla="*/ 20978 w 160091"/>
                  <a:gd name="connsiteY2" fmla="*/ 257384 h 306513"/>
                  <a:gd name="connsiteX3" fmla="*/ 0 w 160091"/>
                  <a:gd name="connsiteY3" fmla="*/ 96109 h 306513"/>
                  <a:gd name="connsiteX4" fmla="*/ 62105 w 160091"/>
                  <a:gd name="connsiteY4" fmla="*/ 12475 h 306513"/>
                  <a:gd name="connsiteX5" fmla="*/ 102542 w 160091"/>
                  <a:gd name="connsiteY5" fmla="*/ 6133 h 306513"/>
                  <a:gd name="connsiteX6" fmla="*/ 159747 w 160091"/>
                  <a:gd name="connsiteY6" fmla="*/ 0 h 306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091" h="306513">
                    <a:moveTo>
                      <a:pt x="160092" y="306101"/>
                    </a:moveTo>
                    <a:cubicBezTo>
                      <a:pt x="136216" y="306798"/>
                      <a:pt x="112409" y="306658"/>
                      <a:pt x="89155" y="305334"/>
                    </a:cubicBezTo>
                    <a:cubicBezTo>
                      <a:pt x="53548" y="302337"/>
                      <a:pt x="27050" y="290350"/>
                      <a:pt x="20978" y="257384"/>
                    </a:cubicBezTo>
                    <a:cubicBezTo>
                      <a:pt x="9637" y="204297"/>
                      <a:pt x="2621" y="150353"/>
                      <a:pt x="0" y="96109"/>
                    </a:cubicBezTo>
                    <a:cubicBezTo>
                      <a:pt x="0" y="36241"/>
                      <a:pt x="26705" y="18260"/>
                      <a:pt x="62105" y="12475"/>
                    </a:cubicBezTo>
                    <a:cubicBezTo>
                      <a:pt x="75906" y="10105"/>
                      <a:pt x="89155" y="7945"/>
                      <a:pt x="102542" y="6133"/>
                    </a:cubicBezTo>
                    <a:cubicBezTo>
                      <a:pt x="121725" y="3415"/>
                      <a:pt x="140701" y="1324"/>
                      <a:pt x="159747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E57CB83C-417D-874D-B0D9-09C7D414A9D3}"/>
                  </a:ext>
                </a:extLst>
              </p:cNvPr>
              <p:cNvSpPr/>
              <p:nvPr/>
            </p:nvSpPr>
            <p:spPr>
              <a:xfrm>
                <a:off x="11589087" y="5343513"/>
                <a:ext cx="314217" cy="307567"/>
              </a:xfrm>
              <a:custGeom>
                <a:avLst/>
                <a:gdLst>
                  <a:gd name="connsiteX0" fmla="*/ 266636 w 314217"/>
                  <a:gd name="connsiteY0" fmla="*/ 1126 h 307567"/>
                  <a:gd name="connsiteX1" fmla="*/ 307875 w 314217"/>
                  <a:gd name="connsiteY1" fmla="*/ 34893 h 307567"/>
                  <a:gd name="connsiteX2" fmla="*/ 308039 w 314217"/>
                  <a:gd name="connsiteY2" fmla="*/ 37089 h 307567"/>
                  <a:gd name="connsiteX3" fmla="*/ 311213 w 314217"/>
                  <a:gd name="connsiteY3" fmla="*/ 246662 h 307567"/>
                  <a:gd name="connsiteX4" fmla="*/ 251937 w 314217"/>
                  <a:gd name="connsiteY4" fmla="*/ 300536 h 307567"/>
                  <a:gd name="connsiteX5" fmla="*/ 88879 w 314217"/>
                  <a:gd name="connsiteY5" fmla="*/ 306530 h 307567"/>
                  <a:gd name="connsiteX6" fmla="*/ 20702 w 314217"/>
                  <a:gd name="connsiteY6" fmla="*/ 258580 h 307567"/>
                  <a:gd name="connsiteX7" fmla="*/ 0 w 314217"/>
                  <a:gd name="connsiteY7" fmla="*/ 96957 h 307567"/>
                  <a:gd name="connsiteX8" fmla="*/ 62105 w 314217"/>
                  <a:gd name="connsiteY8" fmla="*/ 13323 h 307567"/>
                  <a:gd name="connsiteX9" fmla="*/ 266636 w 314217"/>
                  <a:gd name="connsiteY9" fmla="*/ 1126 h 307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217" h="307567">
                    <a:moveTo>
                      <a:pt x="266636" y="1126"/>
                    </a:moveTo>
                    <a:cubicBezTo>
                      <a:pt x="287255" y="-1049"/>
                      <a:pt x="305719" y="14068"/>
                      <a:pt x="307875" y="34893"/>
                    </a:cubicBezTo>
                    <a:cubicBezTo>
                      <a:pt x="307950" y="35625"/>
                      <a:pt x="308005" y="36357"/>
                      <a:pt x="308039" y="37089"/>
                    </a:cubicBezTo>
                    <a:cubicBezTo>
                      <a:pt x="315028" y="106728"/>
                      <a:pt x="316090" y="176841"/>
                      <a:pt x="311213" y="246662"/>
                    </a:cubicBezTo>
                    <a:cubicBezTo>
                      <a:pt x="308246" y="279558"/>
                      <a:pt x="287475" y="294543"/>
                      <a:pt x="251937" y="300536"/>
                    </a:cubicBezTo>
                    <a:cubicBezTo>
                      <a:pt x="197837" y="307018"/>
                      <a:pt x="143302" y="309025"/>
                      <a:pt x="88879" y="306530"/>
                    </a:cubicBezTo>
                    <a:cubicBezTo>
                      <a:pt x="53341" y="303533"/>
                      <a:pt x="26774" y="291546"/>
                      <a:pt x="20702" y="258580"/>
                    </a:cubicBezTo>
                    <a:cubicBezTo>
                      <a:pt x="9436" y="205367"/>
                      <a:pt x="2512" y="151312"/>
                      <a:pt x="0" y="96957"/>
                    </a:cubicBezTo>
                    <a:cubicBezTo>
                      <a:pt x="0" y="37089"/>
                      <a:pt x="26705" y="19107"/>
                      <a:pt x="62105" y="13323"/>
                    </a:cubicBezTo>
                    <a:cubicBezTo>
                      <a:pt x="129654" y="1879"/>
                      <a:pt x="198223" y="-2213"/>
                      <a:pt x="266636" y="1126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A83604A3-15A4-B341-A6B4-AF4C278A500D}"/>
                  </a:ext>
                </a:extLst>
              </p:cNvPr>
              <p:cNvSpPr/>
              <p:nvPr/>
            </p:nvSpPr>
            <p:spPr>
              <a:xfrm>
                <a:off x="11494136" y="5520269"/>
                <a:ext cx="310194" cy="307316"/>
              </a:xfrm>
              <a:custGeom>
                <a:avLst/>
                <a:gdLst>
                  <a:gd name="connsiteX0" fmla="*/ 263806 w 310194"/>
                  <a:gd name="connsiteY0" fmla="*/ 1048 h 307316"/>
                  <a:gd name="connsiteX1" fmla="*/ 305038 w 310194"/>
                  <a:gd name="connsiteY1" fmla="*/ 34668 h 307316"/>
                  <a:gd name="connsiteX2" fmla="*/ 305209 w 310194"/>
                  <a:gd name="connsiteY2" fmla="*/ 36940 h 307316"/>
                  <a:gd name="connsiteX3" fmla="*/ 308177 w 310194"/>
                  <a:gd name="connsiteY3" fmla="*/ 246514 h 307316"/>
                  <a:gd name="connsiteX4" fmla="*/ 248901 w 310194"/>
                  <a:gd name="connsiteY4" fmla="*/ 300388 h 307316"/>
                  <a:gd name="connsiteX5" fmla="*/ 85980 w 310194"/>
                  <a:gd name="connsiteY5" fmla="*/ 306242 h 307316"/>
                  <a:gd name="connsiteX6" fmla="*/ 17803 w 310194"/>
                  <a:gd name="connsiteY6" fmla="*/ 258362 h 307316"/>
                  <a:gd name="connsiteX7" fmla="*/ 0 w 310194"/>
                  <a:gd name="connsiteY7" fmla="*/ 97157 h 307316"/>
                  <a:gd name="connsiteX8" fmla="*/ 62105 w 310194"/>
                  <a:gd name="connsiteY8" fmla="*/ 13523 h 307316"/>
                  <a:gd name="connsiteX9" fmla="*/ 263806 w 310194"/>
                  <a:gd name="connsiteY9" fmla="*/ 1048 h 30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0194" h="307316">
                    <a:moveTo>
                      <a:pt x="263806" y="1048"/>
                    </a:moveTo>
                    <a:cubicBezTo>
                      <a:pt x="284384" y="-1169"/>
                      <a:pt x="302844" y="13885"/>
                      <a:pt x="305038" y="34668"/>
                    </a:cubicBezTo>
                    <a:cubicBezTo>
                      <a:pt x="305118" y="35421"/>
                      <a:pt x="305175" y="36181"/>
                      <a:pt x="305209" y="36940"/>
                    </a:cubicBezTo>
                    <a:cubicBezTo>
                      <a:pt x="310646" y="106664"/>
                      <a:pt x="311638" y="176665"/>
                      <a:pt x="308177" y="246514"/>
                    </a:cubicBezTo>
                    <a:cubicBezTo>
                      <a:pt x="308177" y="279479"/>
                      <a:pt x="284508" y="297391"/>
                      <a:pt x="248901" y="300388"/>
                    </a:cubicBezTo>
                    <a:cubicBezTo>
                      <a:pt x="194843" y="306821"/>
                      <a:pt x="140354" y="308779"/>
                      <a:pt x="85980" y="306242"/>
                    </a:cubicBezTo>
                    <a:cubicBezTo>
                      <a:pt x="50374" y="303246"/>
                      <a:pt x="23876" y="291258"/>
                      <a:pt x="17803" y="258362"/>
                    </a:cubicBezTo>
                    <a:cubicBezTo>
                      <a:pt x="6060" y="205442"/>
                      <a:pt x="90" y="151387"/>
                      <a:pt x="0" y="97157"/>
                    </a:cubicBezTo>
                    <a:cubicBezTo>
                      <a:pt x="0" y="37289"/>
                      <a:pt x="26636" y="19308"/>
                      <a:pt x="62105" y="13523"/>
                    </a:cubicBezTo>
                    <a:cubicBezTo>
                      <a:pt x="128695" y="2016"/>
                      <a:pt x="196324" y="-2165"/>
                      <a:pt x="263806" y="1048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</p:grpSp>
        <p:grpSp>
          <p:nvGrpSpPr>
            <p:cNvPr id="8" name="Graphic 9">
              <a:extLst>
                <a:ext uri="{FF2B5EF4-FFF2-40B4-BE49-F238E27FC236}">
                  <a16:creationId xmlns:a16="http://schemas.microsoft.com/office/drawing/2014/main" id="{7152A7B9-C6BB-444F-997F-F7CCF1B020DC}"/>
                </a:ext>
              </a:extLst>
            </p:cNvPr>
            <p:cNvGrpSpPr/>
            <p:nvPr/>
          </p:nvGrpSpPr>
          <p:grpSpPr>
            <a:xfrm>
              <a:off x="11494136" y="5944829"/>
              <a:ext cx="690533" cy="911775"/>
              <a:chOff x="11494136" y="5944829"/>
              <a:chExt cx="690533" cy="911775"/>
            </a:xfrm>
            <a:grpFill/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4316CF6E-FACD-B84D-93CA-7D0A84B945B7}"/>
                  </a:ext>
                </a:extLst>
              </p:cNvPr>
              <p:cNvSpPr/>
              <p:nvPr/>
            </p:nvSpPr>
            <p:spPr>
              <a:xfrm>
                <a:off x="12119598" y="5957608"/>
                <a:ext cx="65002" cy="289792"/>
              </a:xfrm>
              <a:custGeom>
                <a:avLst/>
                <a:gdLst>
                  <a:gd name="connsiteX0" fmla="*/ 65003 w 65002"/>
                  <a:gd name="connsiteY0" fmla="*/ 289792 h 289792"/>
                  <a:gd name="connsiteX1" fmla="*/ 20702 w 65002"/>
                  <a:gd name="connsiteY1" fmla="*/ 245745 h 289792"/>
                  <a:gd name="connsiteX2" fmla="*/ 7798 w 65002"/>
                  <a:gd name="connsiteY2" fmla="*/ 170753 h 289792"/>
                  <a:gd name="connsiteX3" fmla="*/ 0 w 65002"/>
                  <a:gd name="connsiteY3" fmla="*/ 84122 h 289792"/>
                  <a:gd name="connsiteX4" fmla="*/ 62105 w 65002"/>
                  <a:gd name="connsiteY4" fmla="*/ 488 h 289792"/>
                  <a:gd name="connsiteX5" fmla="*/ 64865 w 65002"/>
                  <a:gd name="connsiteY5" fmla="*/ 0 h 28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002" h="289792">
                    <a:moveTo>
                      <a:pt x="65003" y="289792"/>
                    </a:moveTo>
                    <a:cubicBezTo>
                      <a:pt x="41748" y="283729"/>
                      <a:pt x="25187" y="270835"/>
                      <a:pt x="20702" y="245745"/>
                    </a:cubicBezTo>
                    <a:cubicBezTo>
                      <a:pt x="16216" y="220654"/>
                      <a:pt x="10972" y="195704"/>
                      <a:pt x="7798" y="170753"/>
                    </a:cubicBezTo>
                    <a:cubicBezTo>
                      <a:pt x="4002" y="141829"/>
                      <a:pt x="1587" y="112976"/>
                      <a:pt x="0" y="84122"/>
                    </a:cubicBezTo>
                    <a:cubicBezTo>
                      <a:pt x="0" y="24184"/>
                      <a:pt x="26636" y="6273"/>
                      <a:pt x="62105" y="488"/>
                    </a:cubicBezTo>
                    <a:lnTo>
                      <a:pt x="64865" y="0"/>
                    </a:ln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B784F85F-FE4F-254E-B1D6-ED649EF28169}"/>
                  </a:ext>
                </a:extLst>
              </p:cNvPr>
              <p:cNvSpPr/>
              <p:nvPr/>
            </p:nvSpPr>
            <p:spPr>
              <a:xfrm>
                <a:off x="12024785" y="6123273"/>
                <a:ext cx="159815" cy="305816"/>
              </a:xfrm>
              <a:custGeom>
                <a:avLst/>
                <a:gdLst>
                  <a:gd name="connsiteX0" fmla="*/ 159816 w 159815"/>
                  <a:gd name="connsiteY0" fmla="*/ 305404 h 305816"/>
                  <a:gd name="connsiteX1" fmla="*/ 88878 w 159815"/>
                  <a:gd name="connsiteY1" fmla="*/ 304637 h 305816"/>
                  <a:gd name="connsiteX2" fmla="*/ 20702 w 159815"/>
                  <a:gd name="connsiteY2" fmla="*/ 256756 h 305816"/>
                  <a:gd name="connsiteX3" fmla="*/ 0 w 159815"/>
                  <a:gd name="connsiteY3" fmla="*/ 95064 h 305816"/>
                  <a:gd name="connsiteX4" fmla="*/ 62105 w 159815"/>
                  <a:gd name="connsiteY4" fmla="*/ 11430 h 305816"/>
                  <a:gd name="connsiteX5" fmla="*/ 102542 w 159815"/>
                  <a:gd name="connsiteY5" fmla="*/ 5297 h 305816"/>
                  <a:gd name="connsiteX6" fmla="*/ 159747 w 159815"/>
                  <a:gd name="connsiteY6" fmla="*/ 0 h 30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815" h="305816">
                    <a:moveTo>
                      <a:pt x="159816" y="305404"/>
                    </a:moveTo>
                    <a:cubicBezTo>
                      <a:pt x="135940" y="306101"/>
                      <a:pt x="112133" y="305961"/>
                      <a:pt x="88878" y="304637"/>
                    </a:cubicBezTo>
                    <a:cubicBezTo>
                      <a:pt x="53272" y="301640"/>
                      <a:pt x="26774" y="289653"/>
                      <a:pt x="20702" y="256756"/>
                    </a:cubicBezTo>
                    <a:cubicBezTo>
                      <a:pt x="9441" y="203523"/>
                      <a:pt x="2517" y="149440"/>
                      <a:pt x="0" y="95064"/>
                    </a:cubicBezTo>
                    <a:cubicBezTo>
                      <a:pt x="0" y="35196"/>
                      <a:pt x="26705" y="17214"/>
                      <a:pt x="62105" y="11430"/>
                    </a:cubicBezTo>
                    <a:cubicBezTo>
                      <a:pt x="75906" y="9060"/>
                      <a:pt x="89384" y="7018"/>
                      <a:pt x="102542" y="5297"/>
                    </a:cubicBezTo>
                    <a:cubicBezTo>
                      <a:pt x="121725" y="2857"/>
                      <a:pt x="140701" y="1115"/>
                      <a:pt x="159747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5E0A8C4-39BA-8541-AD5E-A7FFE2B42ECC}"/>
                  </a:ext>
                </a:extLst>
              </p:cNvPr>
              <p:cNvSpPr/>
              <p:nvPr/>
            </p:nvSpPr>
            <p:spPr>
              <a:xfrm>
                <a:off x="12119805" y="6565140"/>
                <a:ext cx="64864" cy="251529"/>
              </a:xfrm>
              <a:custGeom>
                <a:avLst/>
                <a:gdLst>
                  <a:gd name="connsiteX0" fmla="*/ 22013 w 64864"/>
                  <a:gd name="connsiteY0" fmla="*/ 251530 h 251529"/>
                  <a:gd name="connsiteX1" fmla="*/ 20702 w 64864"/>
                  <a:gd name="connsiteY1" fmla="*/ 245954 h 251529"/>
                  <a:gd name="connsiteX2" fmla="*/ 7591 w 64864"/>
                  <a:gd name="connsiteY2" fmla="*/ 169290 h 251529"/>
                  <a:gd name="connsiteX3" fmla="*/ 0 w 64864"/>
                  <a:gd name="connsiteY3" fmla="*/ 84192 h 251529"/>
                  <a:gd name="connsiteX4" fmla="*/ 62105 w 64864"/>
                  <a:gd name="connsiteY4" fmla="*/ 558 h 251529"/>
                  <a:gd name="connsiteX5" fmla="*/ 64865 w 64864"/>
                  <a:gd name="connsiteY5" fmla="*/ 0 h 251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864" h="251529">
                    <a:moveTo>
                      <a:pt x="22013" y="251530"/>
                    </a:moveTo>
                    <a:cubicBezTo>
                      <a:pt x="21463" y="249697"/>
                      <a:pt x="21024" y="247836"/>
                      <a:pt x="20702" y="245954"/>
                    </a:cubicBezTo>
                    <a:cubicBezTo>
                      <a:pt x="15112" y="220376"/>
                      <a:pt x="10834" y="194937"/>
                      <a:pt x="7591" y="169290"/>
                    </a:cubicBezTo>
                    <a:cubicBezTo>
                      <a:pt x="3933" y="140924"/>
                      <a:pt x="1587" y="112558"/>
                      <a:pt x="0" y="84192"/>
                    </a:cubicBezTo>
                    <a:cubicBezTo>
                      <a:pt x="0" y="24324"/>
                      <a:pt x="26636" y="6342"/>
                      <a:pt x="62105" y="558"/>
                    </a:cubicBezTo>
                    <a:lnTo>
                      <a:pt x="64865" y="0"/>
                    </a:ln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88074A1F-6114-964A-9D06-8ACE98E27D30}"/>
                  </a:ext>
                </a:extLst>
              </p:cNvPr>
              <p:cNvSpPr/>
              <p:nvPr/>
            </p:nvSpPr>
            <p:spPr>
              <a:xfrm>
                <a:off x="12021956" y="6728644"/>
                <a:ext cx="162713" cy="88024"/>
              </a:xfrm>
              <a:custGeom>
                <a:avLst/>
                <a:gdLst>
                  <a:gd name="connsiteX0" fmla="*/ 0 w 162713"/>
                  <a:gd name="connsiteY0" fmla="*/ 88025 h 88024"/>
                  <a:gd name="connsiteX1" fmla="*/ 62105 w 162713"/>
                  <a:gd name="connsiteY1" fmla="*/ 13591 h 88024"/>
                  <a:gd name="connsiteX2" fmla="*/ 105302 w 162713"/>
                  <a:gd name="connsiteY2" fmla="*/ 5924 h 88024"/>
                  <a:gd name="connsiteX3" fmla="*/ 162714 w 162713"/>
                  <a:gd name="connsiteY3" fmla="*/ 0 h 88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713" h="88024">
                    <a:moveTo>
                      <a:pt x="0" y="88025"/>
                    </a:moveTo>
                    <a:cubicBezTo>
                      <a:pt x="2760" y="35614"/>
                      <a:pt x="28430" y="19236"/>
                      <a:pt x="62105" y="13591"/>
                    </a:cubicBezTo>
                    <a:cubicBezTo>
                      <a:pt x="76734" y="10524"/>
                      <a:pt x="91087" y="7945"/>
                      <a:pt x="105302" y="5924"/>
                    </a:cubicBezTo>
                    <a:cubicBezTo>
                      <a:pt x="124692" y="2997"/>
                      <a:pt x="143738" y="1046"/>
                      <a:pt x="162714" y="0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4689C4B3-F4B9-F349-BEFE-EB49E7D53AAE}"/>
                  </a:ext>
                </a:extLst>
              </p:cNvPr>
              <p:cNvSpPr/>
              <p:nvPr/>
            </p:nvSpPr>
            <p:spPr>
              <a:xfrm>
                <a:off x="11591985" y="5944829"/>
                <a:ext cx="311319" cy="307511"/>
              </a:xfrm>
              <a:custGeom>
                <a:avLst/>
                <a:gdLst>
                  <a:gd name="connsiteX0" fmla="*/ 263737 w 311319"/>
                  <a:gd name="connsiteY0" fmla="*/ 1070 h 307511"/>
                  <a:gd name="connsiteX1" fmla="*/ 304977 w 311319"/>
                  <a:gd name="connsiteY1" fmla="*/ 34837 h 307511"/>
                  <a:gd name="connsiteX2" fmla="*/ 305140 w 311319"/>
                  <a:gd name="connsiteY2" fmla="*/ 37033 h 307511"/>
                  <a:gd name="connsiteX3" fmla="*/ 305140 w 311319"/>
                  <a:gd name="connsiteY3" fmla="*/ 37033 h 307511"/>
                  <a:gd name="connsiteX4" fmla="*/ 308315 w 311319"/>
                  <a:gd name="connsiteY4" fmla="*/ 246606 h 307511"/>
                  <a:gd name="connsiteX5" fmla="*/ 249039 w 311319"/>
                  <a:gd name="connsiteY5" fmla="*/ 300481 h 307511"/>
                  <a:gd name="connsiteX6" fmla="*/ 85980 w 311319"/>
                  <a:gd name="connsiteY6" fmla="*/ 306474 h 307511"/>
                  <a:gd name="connsiteX7" fmla="*/ 17803 w 311319"/>
                  <a:gd name="connsiteY7" fmla="*/ 258594 h 307511"/>
                  <a:gd name="connsiteX8" fmla="*/ 0 w 311319"/>
                  <a:gd name="connsiteY8" fmla="*/ 93904 h 307511"/>
                  <a:gd name="connsiteX9" fmla="*/ 62105 w 311319"/>
                  <a:gd name="connsiteY9" fmla="*/ 10270 h 307511"/>
                  <a:gd name="connsiteX10" fmla="*/ 263737 w 311319"/>
                  <a:gd name="connsiteY10" fmla="*/ 1070 h 3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1319" h="307511">
                    <a:moveTo>
                      <a:pt x="263737" y="1070"/>
                    </a:moveTo>
                    <a:cubicBezTo>
                      <a:pt x="284357" y="-1104"/>
                      <a:pt x="302820" y="14013"/>
                      <a:pt x="304977" y="34837"/>
                    </a:cubicBezTo>
                    <a:cubicBezTo>
                      <a:pt x="305052" y="35569"/>
                      <a:pt x="305107" y="36301"/>
                      <a:pt x="305140" y="37033"/>
                    </a:cubicBezTo>
                    <a:lnTo>
                      <a:pt x="305140" y="37033"/>
                    </a:lnTo>
                    <a:cubicBezTo>
                      <a:pt x="312130" y="106672"/>
                      <a:pt x="313192" y="176785"/>
                      <a:pt x="308315" y="246606"/>
                    </a:cubicBezTo>
                    <a:cubicBezTo>
                      <a:pt x="305347" y="279502"/>
                      <a:pt x="284577" y="294486"/>
                      <a:pt x="249039" y="300481"/>
                    </a:cubicBezTo>
                    <a:cubicBezTo>
                      <a:pt x="194939" y="306962"/>
                      <a:pt x="140404" y="308969"/>
                      <a:pt x="85980" y="306474"/>
                    </a:cubicBezTo>
                    <a:cubicBezTo>
                      <a:pt x="50443" y="303477"/>
                      <a:pt x="23876" y="291490"/>
                      <a:pt x="17803" y="258594"/>
                    </a:cubicBezTo>
                    <a:cubicBezTo>
                      <a:pt x="8902" y="204650"/>
                      <a:pt x="0" y="147778"/>
                      <a:pt x="0" y="93904"/>
                    </a:cubicBezTo>
                    <a:cubicBezTo>
                      <a:pt x="0" y="34036"/>
                      <a:pt x="26705" y="16055"/>
                      <a:pt x="62105" y="10270"/>
                    </a:cubicBezTo>
                    <a:cubicBezTo>
                      <a:pt x="128917" y="1223"/>
                      <a:pt x="196389" y="-1857"/>
                      <a:pt x="263737" y="1070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572A4FE6-C459-8340-9D52-0CBA6CC4FBCE}"/>
                  </a:ext>
                </a:extLst>
              </p:cNvPr>
              <p:cNvSpPr/>
              <p:nvPr/>
            </p:nvSpPr>
            <p:spPr>
              <a:xfrm>
                <a:off x="11494136" y="6121435"/>
                <a:ext cx="310194" cy="307512"/>
              </a:xfrm>
              <a:custGeom>
                <a:avLst/>
                <a:gdLst>
                  <a:gd name="connsiteX0" fmla="*/ 263806 w 310194"/>
                  <a:gd name="connsiteY0" fmla="*/ 1141 h 307512"/>
                  <a:gd name="connsiteX1" fmla="*/ 305038 w 310194"/>
                  <a:gd name="connsiteY1" fmla="*/ 34762 h 307512"/>
                  <a:gd name="connsiteX2" fmla="*/ 305209 w 310194"/>
                  <a:gd name="connsiteY2" fmla="*/ 37034 h 307512"/>
                  <a:gd name="connsiteX3" fmla="*/ 308177 w 310194"/>
                  <a:gd name="connsiteY3" fmla="*/ 246607 h 307512"/>
                  <a:gd name="connsiteX4" fmla="*/ 248901 w 310194"/>
                  <a:gd name="connsiteY4" fmla="*/ 300481 h 307512"/>
                  <a:gd name="connsiteX5" fmla="*/ 85911 w 310194"/>
                  <a:gd name="connsiteY5" fmla="*/ 306475 h 307512"/>
                  <a:gd name="connsiteX6" fmla="*/ 20702 w 310194"/>
                  <a:gd name="connsiteY6" fmla="*/ 258595 h 307512"/>
                  <a:gd name="connsiteX7" fmla="*/ 0 w 310194"/>
                  <a:gd name="connsiteY7" fmla="*/ 96902 h 307512"/>
                  <a:gd name="connsiteX8" fmla="*/ 62105 w 310194"/>
                  <a:gd name="connsiteY8" fmla="*/ 13268 h 307512"/>
                  <a:gd name="connsiteX9" fmla="*/ 263806 w 310194"/>
                  <a:gd name="connsiteY9" fmla="*/ 1141 h 307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0194" h="307512">
                    <a:moveTo>
                      <a:pt x="263806" y="1141"/>
                    </a:moveTo>
                    <a:cubicBezTo>
                      <a:pt x="284384" y="-1075"/>
                      <a:pt x="302844" y="13979"/>
                      <a:pt x="305038" y="34762"/>
                    </a:cubicBezTo>
                    <a:cubicBezTo>
                      <a:pt x="305118" y="35515"/>
                      <a:pt x="305175" y="36274"/>
                      <a:pt x="305209" y="37034"/>
                    </a:cubicBezTo>
                    <a:cubicBezTo>
                      <a:pt x="310646" y="106757"/>
                      <a:pt x="311638" y="176759"/>
                      <a:pt x="308177" y="246607"/>
                    </a:cubicBezTo>
                    <a:cubicBezTo>
                      <a:pt x="308177" y="279573"/>
                      <a:pt x="284508" y="297554"/>
                      <a:pt x="248901" y="300481"/>
                    </a:cubicBezTo>
                    <a:cubicBezTo>
                      <a:pt x="194824" y="306963"/>
                      <a:pt x="140312" y="308970"/>
                      <a:pt x="85911" y="306475"/>
                    </a:cubicBezTo>
                    <a:cubicBezTo>
                      <a:pt x="53272" y="306475"/>
                      <a:pt x="23807" y="291561"/>
                      <a:pt x="20702" y="258595"/>
                    </a:cubicBezTo>
                    <a:cubicBezTo>
                      <a:pt x="9431" y="205362"/>
                      <a:pt x="2507" y="151278"/>
                      <a:pt x="0" y="96902"/>
                    </a:cubicBezTo>
                    <a:cubicBezTo>
                      <a:pt x="0" y="37034"/>
                      <a:pt x="26636" y="19122"/>
                      <a:pt x="62105" y="13268"/>
                    </a:cubicBezTo>
                    <a:cubicBezTo>
                      <a:pt x="128704" y="1845"/>
                      <a:pt x="196336" y="-2218"/>
                      <a:pt x="263806" y="1141"/>
                    </a:cubicBezTo>
                    <a:close/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157BC8B1-1CD2-124B-B366-7232B8891BDE}"/>
                  </a:ext>
                </a:extLst>
              </p:cNvPr>
              <p:cNvSpPr/>
              <p:nvPr/>
            </p:nvSpPr>
            <p:spPr>
              <a:xfrm>
                <a:off x="11589225" y="6550695"/>
                <a:ext cx="314096" cy="265973"/>
              </a:xfrm>
              <a:custGeom>
                <a:avLst/>
                <a:gdLst>
                  <a:gd name="connsiteX0" fmla="*/ 307280 w 314096"/>
                  <a:gd name="connsiteY0" fmla="*/ 265974 h 265973"/>
                  <a:gd name="connsiteX1" fmla="*/ 311006 w 314096"/>
                  <a:gd name="connsiteY1" fmla="*/ 248480 h 265973"/>
                  <a:gd name="connsiteX2" fmla="*/ 308039 w 314096"/>
                  <a:gd name="connsiteY2" fmla="*/ 38907 h 265973"/>
                  <a:gd name="connsiteX3" fmla="*/ 268811 w 314096"/>
                  <a:gd name="connsiteY3" fmla="*/ 2778 h 265973"/>
                  <a:gd name="connsiteX4" fmla="*/ 266636 w 314096"/>
                  <a:gd name="connsiteY4" fmla="*/ 2945 h 265973"/>
                  <a:gd name="connsiteX5" fmla="*/ 62105 w 314096"/>
                  <a:gd name="connsiteY5" fmla="*/ 14932 h 265973"/>
                  <a:gd name="connsiteX6" fmla="*/ 0 w 314096"/>
                  <a:gd name="connsiteY6" fmla="*/ 98566 h 265973"/>
                  <a:gd name="connsiteX7" fmla="*/ 7453 w 314096"/>
                  <a:gd name="connsiteY7" fmla="*/ 182200 h 265973"/>
                  <a:gd name="connsiteX8" fmla="*/ 20771 w 314096"/>
                  <a:gd name="connsiteY8" fmla="*/ 260050 h 265973"/>
                  <a:gd name="connsiteX9" fmla="*/ 22082 w 314096"/>
                  <a:gd name="connsiteY9" fmla="*/ 265626 h 265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096" h="265973">
                    <a:moveTo>
                      <a:pt x="307280" y="265974"/>
                    </a:moveTo>
                    <a:cubicBezTo>
                      <a:pt x="309290" y="260335"/>
                      <a:pt x="310543" y="254453"/>
                      <a:pt x="311006" y="248480"/>
                    </a:cubicBezTo>
                    <a:cubicBezTo>
                      <a:pt x="315952" y="178667"/>
                      <a:pt x="314959" y="108553"/>
                      <a:pt x="308039" y="38907"/>
                    </a:cubicBezTo>
                    <a:cubicBezTo>
                      <a:pt x="307084" y="17992"/>
                      <a:pt x="289521" y="1816"/>
                      <a:pt x="268811" y="2778"/>
                    </a:cubicBezTo>
                    <a:cubicBezTo>
                      <a:pt x="268085" y="2812"/>
                      <a:pt x="267359" y="2868"/>
                      <a:pt x="266636" y="2945"/>
                    </a:cubicBezTo>
                    <a:cubicBezTo>
                      <a:pt x="198249" y="-3453"/>
                      <a:pt x="129299" y="589"/>
                      <a:pt x="62105" y="14932"/>
                    </a:cubicBezTo>
                    <a:cubicBezTo>
                      <a:pt x="26498" y="20926"/>
                      <a:pt x="0" y="38907"/>
                      <a:pt x="0" y="98566"/>
                    </a:cubicBezTo>
                    <a:cubicBezTo>
                      <a:pt x="1518" y="126444"/>
                      <a:pt x="3864" y="154322"/>
                      <a:pt x="7453" y="182200"/>
                    </a:cubicBezTo>
                    <a:cubicBezTo>
                      <a:pt x="10696" y="208127"/>
                      <a:pt x="15043" y="234053"/>
                      <a:pt x="20771" y="260050"/>
                    </a:cubicBezTo>
                    <a:cubicBezTo>
                      <a:pt x="21093" y="261932"/>
                      <a:pt x="21532" y="263793"/>
                      <a:pt x="22082" y="265626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8F0A2CFD-B250-0B49-9CDD-89AEB18251AE}"/>
                  </a:ext>
                </a:extLst>
              </p:cNvPr>
              <p:cNvSpPr/>
              <p:nvPr/>
            </p:nvSpPr>
            <p:spPr>
              <a:xfrm>
                <a:off x="11494274" y="6727316"/>
                <a:ext cx="309625" cy="129288"/>
              </a:xfrm>
              <a:custGeom>
                <a:avLst/>
                <a:gdLst>
                  <a:gd name="connsiteX0" fmla="*/ 0 w 309625"/>
                  <a:gd name="connsiteY0" fmla="*/ 89354 h 129288"/>
                  <a:gd name="connsiteX1" fmla="*/ 62105 w 309625"/>
                  <a:gd name="connsiteY1" fmla="*/ 11922 h 129288"/>
                  <a:gd name="connsiteX2" fmla="*/ 102127 w 309625"/>
                  <a:gd name="connsiteY2" fmla="*/ 5928 h 129288"/>
                  <a:gd name="connsiteX3" fmla="*/ 263668 w 309625"/>
                  <a:gd name="connsiteY3" fmla="*/ 3001 h 129288"/>
                  <a:gd name="connsiteX4" fmla="*/ 304900 w 309625"/>
                  <a:gd name="connsiteY4" fmla="*/ 36622 h 129288"/>
                  <a:gd name="connsiteX5" fmla="*/ 305071 w 309625"/>
                  <a:gd name="connsiteY5" fmla="*/ 38894 h 129288"/>
                  <a:gd name="connsiteX6" fmla="*/ 308315 w 309625"/>
                  <a:gd name="connsiteY6" fmla="*/ 89354 h 129288"/>
                  <a:gd name="connsiteX7" fmla="*/ 309626 w 309625"/>
                  <a:gd name="connsiteY7" fmla="*/ 129289 h 129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9625" h="129288">
                    <a:moveTo>
                      <a:pt x="0" y="89354"/>
                    </a:moveTo>
                    <a:cubicBezTo>
                      <a:pt x="1794" y="34573"/>
                      <a:pt x="27602" y="17707"/>
                      <a:pt x="62105" y="11922"/>
                    </a:cubicBezTo>
                    <a:cubicBezTo>
                      <a:pt x="75538" y="9553"/>
                      <a:pt x="88879" y="7552"/>
                      <a:pt x="102127" y="5928"/>
                    </a:cubicBezTo>
                    <a:cubicBezTo>
                      <a:pt x="155719" y="-832"/>
                      <a:pt x="209871" y="-1815"/>
                      <a:pt x="263668" y="3001"/>
                    </a:cubicBezTo>
                    <a:cubicBezTo>
                      <a:pt x="284246" y="785"/>
                      <a:pt x="302706" y="15839"/>
                      <a:pt x="304900" y="36622"/>
                    </a:cubicBezTo>
                    <a:cubicBezTo>
                      <a:pt x="304980" y="37375"/>
                      <a:pt x="305037" y="38135"/>
                      <a:pt x="305071" y="38894"/>
                    </a:cubicBezTo>
                    <a:cubicBezTo>
                      <a:pt x="306520" y="55551"/>
                      <a:pt x="307556" y="72418"/>
                      <a:pt x="308315" y="89354"/>
                    </a:cubicBezTo>
                    <a:cubicBezTo>
                      <a:pt x="309005" y="102595"/>
                      <a:pt x="309419" y="115907"/>
                      <a:pt x="309626" y="129289"/>
                    </a:cubicBezTo>
                  </a:path>
                </a:pathLst>
              </a:custGeom>
              <a:grpFill/>
              <a:ln w="9776" cap="flat">
                <a:solidFill>
                  <a:schemeClr val="bg1">
                    <a:alpha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>
                  <a:latin typeface="Lexend Deca" pitchFamily="2" charset="77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54739FB-4063-0471-DBF4-E8A6AE7E02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7420" y="623422"/>
            <a:ext cx="5488516" cy="591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04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D44EBC03-6471-6F47-91F3-15AD7A2D526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1501808" y="0"/>
            <a:ext cx="696951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96CBB3-BE60-6C4D-A144-3EDE06624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96" y="136525"/>
            <a:ext cx="11151704" cy="4531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3969F-3139-7045-AD0D-772EEF702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3132" y="1153551"/>
            <a:ext cx="10910668" cy="4691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B0B0F-B850-C241-960C-A0033401B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0"/>
            <a:ext cx="735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06E4E-5BB3-424D-AA00-79BFD05D682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C859291-9A20-3D4E-A592-2194E31809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09484" y="6407231"/>
            <a:ext cx="333648" cy="34123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710C0ED-011E-644E-A1B4-4ABAB9F9A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3049" y="6356350"/>
            <a:ext cx="10507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95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5" r:id="rId3"/>
    <p:sldLayoutId id="2147483673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76" r:id="rId14"/>
    <p:sldLayoutId id="2147483677" r:id="rId15"/>
  </p:sldLayoutIdLst>
  <p:transition spd="slow"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Lexen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75000"/>
            </a:schemeClr>
          </a:solidFill>
          <a:latin typeface="Lexend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b="0" i="0" kern="1200">
          <a:solidFill>
            <a:schemeClr val="tx1">
              <a:lumMod val="75000"/>
            </a:schemeClr>
          </a:solidFill>
          <a:latin typeface="Lexend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75000"/>
            </a:schemeClr>
          </a:solidFill>
          <a:latin typeface="Lexend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</a:schemeClr>
          </a:solidFill>
          <a:latin typeface="Lexend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</a:schemeClr>
          </a:solidFill>
          <a:latin typeface="Lexend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b_KyPRZaKEI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bei2AKL_4gA?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pchwegotheart.org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jxHYQvXI-HE?feature=oembe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mailto:wegotheart@phoenixchildrens.com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CC8FB-E0C9-6644-87C9-5CF812B6B2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6345" y="3213081"/>
            <a:ext cx="7434840" cy="849819"/>
          </a:xfrm>
        </p:spPr>
        <p:txBody>
          <a:bodyPr/>
          <a:lstStyle/>
          <a:p>
            <a:r>
              <a:rPr lang="en-US" sz="6600">
                <a:latin typeface="Lexend"/>
              </a:rPr>
              <a:t>We Got Heart</a:t>
            </a:r>
            <a:r>
              <a:rPr lang="en-US" sz="4100">
                <a:latin typeface="Lexend"/>
              </a:rPr>
              <a:t> </a:t>
            </a:r>
            <a:br>
              <a:rPr lang="en-US" sz="4100"/>
            </a:br>
            <a:r>
              <a:rPr lang="en-US" sz="2800">
                <a:latin typeface="Lexend"/>
              </a:rPr>
              <a:t>Employee Giving Campaign</a:t>
            </a:r>
          </a:p>
        </p:txBody>
      </p:sp>
    </p:spTree>
    <p:extLst>
      <p:ext uri="{BB962C8B-B14F-4D97-AF65-F5344CB8AC3E}">
        <p14:creationId xmlns:p14="http://schemas.microsoft.com/office/powerpoint/2010/main" val="103111525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91A321-A005-DF93-87E5-DD246B8B1B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80160"/>
            <a:ext cx="6510019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Lexend"/>
                <a:cs typeface="Arial"/>
              </a:rPr>
              <a:t>Since 2002 </a:t>
            </a:r>
            <a:r>
              <a:rPr lang="en-US">
                <a:solidFill>
                  <a:srgbClr val="FF0000"/>
                </a:solidFill>
                <a:latin typeface="Lexend"/>
                <a:cs typeface="Arial"/>
              </a:rPr>
              <a:t>We Got Heart </a:t>
            </a:r>
            <a:r>
              <a:rPr lang="en-US">
                <a:latin typeface="Lexend"/>
                <a:cs typeface="Arial"/>
              </a:rPr>
              <a:t>has helped foster a culture of philanthropy at Phoenix Children’s.</a:t>
            </a:r>
          </a:p>
          <a:p>
            <a:pPr marL="457200" indent="-457200"/>
            <a:r>
              <a:rPr lang="en-US">
                <a:latin typeface="Lexend"/>
                <a:cs typeface="Arial"/>
              </a:rPr>
              <a:t>Extends the care we provide to patients, families, colleagues &amp; the community through personal gifts.</a:t>
            </a:r>
          </a:p>
          <a:p>
            <a:pPr marL="457200" indent="-457200"/>
            <a:r>
              <a:rPr lang="en-US">
                <a:latin typeface="Lexend"/>
                <a:cs typeface="Arial"/>
              </a:rPr>
              <a:t>Signals vote of confidence from community.</a:t>
            </a:r>
          </a:p>
          <a:p>
            <a:pPr marL="457200" indent="-457200"/>
            <a:r>
              <a:rPr lang="en-US">
                <a:latin typeface="Lexend"/>
                <a:cs typeface="Arial"/>
              </a:rPr>
              <a:t>Builds brighter future for patients.</a:t>
            </a:r>
          </a:p>
          <a:p>
            <a:pPr marL="457200" indent="-457200"/>
            <a:r>
              <a:rPr lang="en-US">
                <a:latin typeface="Lexend"/>
                <a:cs typeface="Arial"/>
              </a:rPr>
              <a:t>Opportunity for employees to give back to a cause that is near and dear to our hearts, Phoenix Children’s!</a:t>
            </a:r>
          </a:p>
          <a:p>
            <a:pPr marL="457200" indent="-457200"/>
            <a:r>
              <a:rPr lang="en-US">
                <a:latin typeface="Lexend"/>
                <a:cs typeface="Arial" panose="020B0604020202020204" pitchFamily="34" charset="0"/>
              </a:rPr>
              <a:t>Over $7 million has been raised through this campaign to support Phoenix Children’s programs and areas of care.</a:t>
            </a:r>
          </a:p>
          <a:p>
            <a:pPr marL="457200" indent="-457200"/>
            <a:endParaRPr lang="en-US">
              <a:latin typeface="Lexend"/>
              <a:cs typeface="Arial" panose="020B0604020202020204" pitchFamily="34" charset="0"/>
            </a:endParaRPr>
          </a:p>
          <a:p>
            <a:pPr marL="457200" indent="-457200"/>
            <a:endParaRPr lang="en-US">
              <a:latin typeface="Lexend"/>
              <a:cs typeface="Arial" panose="020B0604020202020204" pitchFamily="34" charset="0"/>
            </a:endParaRPr>
          </a:p>
          <a:p>
            <a:pPr marL="457200" indent="-457200"/>
            <a:endParaRPr lang="en-US">
              <a:latin typeface="Lexend"/>
              <a:cs typeface="Arial"/>
            </a:endParaRPr>
          </a:p>
          <a:p>
            <a:pPr marL="457200" indent="-457200"/>
            <a:endParaRPr lang="en-US">
              <a:latin typeface="Lexend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90E8A8-C30F-8D6F-AB11-328473BC1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Got Heart History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79C32-D673-626F-2B73-AFF0294EDD4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B48715-A726-76C3-FFD8-18B70E3EEAE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407150"/>
            <a:ext cx="587375" cy="341313"/>
          </a:xfrm>
        </p:spPr>
        <p:txBody>
          <a:bodyPr/>
          <a:lstStyle/>
          <a:p>
            <a:fld id="{15606E4E-5BB3-424D-AA00-79BFD05D6828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1C894F-4F66-F910-E153-5C50B65CC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182" y="4491"/>
            <a:ext cx="4398818" cy="683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12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FB53FD0-6F90-4119-B127-CB226BE46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020" y="916299"/>
            <a:ext cx="10910668" cy="469157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en-US">
                <a:latin typeface="Lexend"/>
                <a:cs typeface="Arial"/>
              </a:rPr>
              <a:t>Over 30% participation across all departments &amp; sites</a:t>
            </a:r>
            <a:endParaRPr lang="en-US" sz="2200">
              <a:latin typeface="Lexend"/>
              <a:cs typeface="Arial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>
                <a:latin typeface="Lexend"/>
                <a:cs typeface="Arial"/>
              </a:rPr>
              <a:t>47 Departments hosted fundraisers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1600">
                <a:latin typeface="Lexend"/>
                <a:cs typeface="Arial"/>
              </a:rPr>
              <a:t>Top Department Fundraising Events: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>
              <a:latin typeface="Lexend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>
              <a:latin typeface="Lexend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b="1">
              <a:solidFill>
                <a:schemeClr val="bg2"/>
              </a:solidFill>
              <a:latin typeface="Lexend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b="1">
              <a:solidFill>
                <a:schemeClr val="bg2"/>
              </a:solidFill>
              <a:latin typeface="Lexend"/>
              <a:cs typeface="Arial" panose="020B0604020202020204" pitchFamily="34" charset="0"/>
            </a:endParaRPr>
          </a:p>
          <a:p>
            <a:pPr marL="0" indent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>
              <a:solidFill>
                <a:schemeClr val="bg2"/>
              </a:solidFill>
              <a:latin typeface="Lexend"/>
              <a:cs typeface="Arial"/>
            </a:endParaRPr>
          </a:p>
          <a:p>
            <a:pPr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b="1">
                <a:solidFill>
                  <a:schemeClr val="bg2"/>
                </a:solidFill>
                <a:latin typeface="Lexend"/>
                <a:cs typeface="Arial"/>
              </a:rPr>
              <a:t>Over $608,000 raised!</a:t>
            </a:r>
            <a:endParaRPr lang="en-US" sz="3200">
              <a:solidFill>
                <a:schemeClr val="bg2"/>
              </a:solidFill>
              <a:latin typeface="Lexend"/>
              <a:cs typeface="Arial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3200" b="1">
              <a:solidFill>
                <a:schemeClr val="bg2"/>
              </a:solidFill>
              <a:latin typeface="Lexend"/>
              <a:cs typeface="Arial" panose="020B0604020202020204" pitchFamily="34" charset="0"/>
            </a:endParaRPr>
          </a:p>
        </p:txBody>
      </p:sp>
      <p:sp>
        <p:nvSpPr>
          <p:cNvPr id="9" name="Graphic 69">
            <a:extLst>
              <a:ext uri="{FF2B5EF4-FFF2-40B4-BE49-F238E27FC236}">
                <a16:creationId xmlns:a16="http://schemas.microsoft.com/office/drawing/2014/main" id="{448EDD0C-61F6-A8D6-AAE3-114DB99C3C71}"/>
              </a:ext>
            </a:extLst>
          </p:cNvPr>
          <p:cNvSpPr/>
          <p:nvPr/>
        </p:nvSpPr>
        <p:spPr>
          <a:xfrm>
            <a:off x="5973692" y="4921601"/>
            <a:ext cx="4198513" cy="1372546"/>
          </a:xfrm>
          <a:custGeom>
            <a:avLst/>
            <a:gdLst>
              <a:gd name="connsiteX0" fmla="*/ 497955 w 499850"/>
              <a:gd name="connsiteY0" fmla="*/ 380383 h 504690"/>
              <a:gd name="connsiteX1" fmla="*/ 418897 w 499850"/>
              <a:gd name="connsiteY1" fmla="*/ 490638 h 504690"/>
              <a:gd name="connsiteX2" fmla="*/ 154578 w 499850"/>
              <a:gd name="connsiteY2" fmla="*/ 504561 h 504690"/>
              <a:gd name="connsiteX3" fmla="*/ 18371 w 499850"/>
              <a:gd name="connsiteY3" fmla="*/ 402208 h 504690"/>
              <a:gd name="connsiteX4" fmla="*/ 1988 w 499850"/>
              <a:gd name="connsiteY4" fmla="*/ 79064 h 504690"/>
              <a:gd name="connsiteX5" fmla="*/ 60471 w 499850"/>
              <a:gd name="connsiteY5" fmla="*/ 9449 h 504690"/>
              <a:gd name="connsiteX6" fmla="*/ 402705 w 499850"/>
              <a:gd name="connsiteY6" fmla="*/ 2676 h 504690"/>
              <a:gd name="connsiteX7" fmla="*/ 488525 w 499850"/>
              <a:gd name="connsiteY7" fmla="*/ 96468 h 504690"/>
              <a:gd name="connsiteX8" fmla="*/ 497955 w 499850"/>
              <a:gd name="connsiteY8" fmla="*/ 380383 h 50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850" h="504690">
                <a:moveTo>
                  <a:pt x="497955" y="380383"/>
                </a:moveTo>
                <a:cubicBezTo>
                  <a:pt x="494716" y="438991"/>
                  <a:pt x="473571" y="480384"/>
                  <a:pt x="418897" y="490638"/>
                </a:cubicBezTo>
                <a:cubicBezTo>
                  <a:pt x="331553" y="507007"/>
                  <a:pt x="243351" y="504561"/>
                  <a:pt x="154578" y="504561"/>
                </a:cubicBezTo>
                <a:cubicBezTo>
                  <a:pt x="55614" y="504561"/>
                  <a:pt x="28658" y="462510"/>
                  <a:pt x="18371" y="402208"/>
                </a:cubicBezTo>
                <a:cubicBezTo>
                  <a:pt x="654" y="298727"/>
                  <a:pt x="-2870" y="197409"/>
                  <a:pt x="1988" y="79064"/>
                </a:cubicBezTo>
                <a:cubicBezTo>
                  <a:pt x="3893" y="32968"/>
                  <a:pt x="30087" y="13024"/>
                  <a:pt x="60471" y="9449"/>
                </a:cubicBezTo>
                <a:cubicBezTo>
                  <a:pt x="137148" y="418"/>
                  <a:pt x="277832" y="-2780"/>
                  <a:pt x="402705" y="2676"/>
                </a:cubicBezTo>
                <a:cubicBezTo>
                  <a:pt x="455473" y="5028"/>
                  <a:pt x="483191" y="41434"/>
                  <a:pt x="488525" y="96468"/>
                </a:cubicBezTo>
                <a:cubicBezTo>
                  <a:pt x="497859" y="193270"/>
                  <a:pt x="502812" y="290825"/>
                  <a:pt x="497955" y="380383"/>
                </a:cubicBezTo>
                <a:close/>
              </a:path>
            </a:pathLst>
          </a:custGeom>
          <a:solidFill>
            <a:srgbClr val="F91E2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Lexend Deca" pitchFamily="2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084520-74DE-4927-9D28-7CCD11DE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8CAA57-F66B-45FA-8AF8-3E0E30D93C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7E559B-2031-4AB4-A392-6F5F72D53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exend"/>
              </a:rPr>
              <a:t>2025 Campaign Recap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15F2F-68EF-AAA6-8B51-85467F2925EB}"/>
              </a:ext>
            </a:extLst>
          </p:cNvPr>
          <p:cNvSpPr txBox="1"/>
          <p:nvPr/>
        </p:nvSpPr>
        <p:spPr>
          <a:xfrm>
            <a:off x="2172263" y="1978658"/>
            <a:ext cx="4963972" cy="2862322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rtlCol="0" anchor="t">
            <a:noAutofit/>
          </a:bodyPr>
          <a:lstStyle/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Physician Recruiting, $5,390 </a:t>
            </a:r>
            <a:endParaRPr lang="en-US" sz="1600">
              <a:latin typeface="Lexend"/>
              <a:ea typeface="Calibri"/>
              <a:cs typeface="Calibri"/>
            </a:endParaRP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Human Resources, $4,961 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Physician Revenue Cycle, $3,618 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Sodexo – EVS, $2,260 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Clinical Research Admin, $2,062 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Hospital Medicine, $1,739 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Medical Staff Services, $1,160 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Foundation, $1,061 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Urology, $875 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Graduate Medical Education, $680 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Phoenix Children’s Care Network, $616</a:t>
            </a:r>
            <a:endParaRPr lang="en-US" sz="1600">
              <a:latin typeface="Lexend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98C7F0-E262-3B53-0DA0-7C4B1B01947C}"/>
              </a:ext>
            </a:extLst>
          </p:cNvPr>
          <p:cNvSpPr txBox="1"/>
          <p:nvPr/>
        </p:nvSpPr>
        <p:spPr>
          <a:xfrm>
            <a:off x="6064805" y="5251572"/>
            <a:ext cx="400026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Lexend"/>
                <a:cs typeface="Arial"/>
              </a:rPr>
              <a:t>23 Departments with </a:t>
            </a:r>
            <a:endParaRPr lang="en-US" sz="1400">
              <a:solidFill>
                <a:schemeClr val="bg1"/>
              </a:solidFill>
              <a:latin typeface="Lexend" pitchFamily="2" charset="0"/>
              <a:cs typeface="Arial"/>
            </a:endParaRPr>
          </a:p>
          <a:p>
            <a:pPr algn="ctr"/>
            <a:r>
              <a:rPr lang="en-US" b="1">
                <a:solidFill>
                  <a:schemeClr val="bg1"/>
                </a:solidFill>
                <a:latin typeface="Lexend"/>
                <a:cs typeface="Arial"/>
              </a:rPr>
              <a:t>100% participation!</a:t>
            </a:r>
            <a:endParaRPr lang="en-US" sz="1400">
              <a:solidFill>
                <a:schemeClr val="bg1"/>
              </a:solidFill>
              <a:latin typeface="Lexend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AFBC63-6C23-017E-A0BF-44B365E1EE8C}"/>
              </a:ext>
            </a:extLst>
          </p:cNvPr>
          <p:cNvSpPr txBox="1"/>
          <p:nvPr/>
        </p:nvSpPr>
        <p:spPr>
          <a:xfrm>
            <a:off x="6258757" y="1369067"/>
            <a:ext cx="486175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exend"/>
                <a:cs typeface="Arial"/>
              </a:rPr>
              <a:t>133 Funds supported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Lexend"/>
                <a:cs typeface="Arial"/>
              </a:rPr>
              <a:t>Top 10 funds supported:</a:t>
            </a:r>
            <a:endParaRPr lang="en-US" sz="1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768055-B093-B49A-6715-7086D13534CA}"/>
              </a:ext>
            </a:extLst>
          </p:cNvPr>
          <p:cNvSpPr txBox="1"/>
          <p:nvPr/>
        </p:nvSpPr>
        <p:spPr>
          <a:xfrm>
            <a:off x="6757576" y="1978658"/>
            <a:ext cx="4963972" cy="2862322"/>
          </a:xfrm>
          <a:prstGeom prst="rect">
            <a:avLst/>
          </a:prstGeom>
          <a:noFill/>
          <a:effectLst/>
        </p:spPr>
        <p:txBody>
          <a:bodyPr wrap="square" lIns="91440" tIns="45720" rIns="91440" bIns="45720" numCol="1" rtlCol="0" anchor="t">
            <a:noAutofit/>
          </a:bodyPr>
          <a:lstStyle/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Hope Fund, $151,184</a:t>
            </a:r>
            <a:endParaRPr lang="en-US" sz="1600">
              <a:latin typeface="Lexend"/>
              <a:ea typeface="Calibri"/>
              <a:cs typeface="Calibri"/>
            </a:endParaRP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Homeless Youth Outreach, $29,631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Patient &amp; Family Hardship, $21,535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CCBD, $21,190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Hospital Medicine Division Fund, $14,191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Radiology Research &amp; Education, $14,109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Animal Assisted Therapy, $13,537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Cardiology, $12,240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Child Life, $12,137</a:t>
            </a:r>
          </a:p>
          <a:p>
            <a:pPr marL="685800" indent="-228600">
              <a:buAutoNum type="arabicPeriod"/>
            </a:pPr>
            <a:r>
              <a:rPr lang="en-US" sz="1600">
                <a:latin typeface="Lexend"/>
                <a:ea typeface="+mn-lt"/>
                <a:cs typeface="+mn-lt"/>
              </a:rPr>
              <a:t>NICU, $11,823</a:t>
            </a:r>
          </a:p>
        </p:txBody>
      </p:sp>
      <p:pic>
        <p:nvPicPr>
          <p:cNvPr id="14" name="Picture 13" descr="A red heart with black text&#10;&#10;AI-generated content may be incorrect.">
            <a:extLst>
              <a:ext uri="{FF2B5EF4-FFF2-40B4-BE49-F238E27FC236}">
                <a16:creationId xmlns:a16="http://schemas.microsoft.com/office/drawing/2014/main" id="{A8B869D8-D282-A935-3E23-DCA715C64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6166" y="-81906"/>
            <a:ext cx="2180481" cy="21804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CCF45C-2EB9-5CA6-00D8-2DA167B12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98" y="1981596"/>
            <a:ext cx="2335487" cy="326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86973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C27347-3324-F90B-BB49-BAC520910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A771E7-D8EB-14CD-7EE1-E4917239A8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Online Media 5" title="Provide extra support">
            <a:hlinkClick r:id="" action="ppaction://media"/>
            <a:extLst>
              <a:ext uri="{FF2B5EF4-FFF2-40B4-BE49-F238E27FC236}">
                <a16:creationId xmlns:a16="http://schemas.microsoft.com/office/drawing/2014/main" id="{CEBE8839-B6F2-332E-EC46-3E2A7A6BE0E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22610" y="243855"/>
            <a:ext cx="10921582" cy="611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188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27A4EC-3CA1-496F-831C-201A040B9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0F97D2-3F9F-41DF-B5E8-EEADB0C439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60E0F1C-9FD6-481B-A35D-4E5F45D15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exend"/>
              </a:rPr>
              <a:t>2026 We Got Heart Campaign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1617301-F858-867A-B39A-865A5392B943}"/>
              </a:ext>
            </a:extLst>
          </p:cNvPr>
          <p:cNvSpPr txBox="1">
            <a:spLocks/>
          </p:cNvSpPr>
          <p:nvPr/>
        </p:nvSpPr>
        <p:spPr>
          <a:xfrm>
            <a:off x="524020" y="1083212"/>
            <a:ext cx="6997242" cy="4691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b="1" dirty="0">
                <a:latin typeface="Lexend"/>
                <a:cs typeface="Arial"/>
              </a:rPr>
              <a:t>Philanthropy Matters</a:t>
            </a:r>
          </a:p>
          <a:p>
            <a:pPr marL="457200" lvl="1" indent="0">
              <a:spcAft>
                <a:spcPts val="600"/>
              </a:spcAft>
              <a:buNone/>
            </a:pPr>
            <a:r>
              <a:rPr lang="en-US" dirty="0">
                <a:latin typeface="Lexend"/>
                <a:cs typeface="Arial"/>
              </a:rPr>
              <a:t>“A Little Heart Goes a Long Way”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latin typeface="Lexend"/>
                <a:cs typeface="Arial"/>
              </a:rPr>
              <a:t>October 1-24, 2026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Lexend"/>
                <a:cs typeface="Arial"/>
              </a:rPr>
              <a:t>Choose the fund you support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Lexend"/>
                <a:cs typeface="Arial"/>
              </a:rPr>
              <a:t>Direct your gift where it matters most to you!</a:t>
            </a:r>
            <a:endParaRPr lang="en-US" dirty="0">
              <a:solidFill>
                <a:schemeClr val="bg2"/>
              </a:solidFill>
              <a:latin typeface="Lexend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56D729-91D1-3C61-CB9C-776DA8BBC17E}"/>
              </a:ext>
            </a:extLst>
          </p:cNvPr>
          <p:cNvSpPr txBox="1">
            <a:spLocks/>
          </p:cNvSpPr>
          <p:nvPr/>
        </p:nvSpPr>
        <p:spPr>
          <a:xfrm>
            <a:off x="524020" y="3694332"/>
            <a:ext cx="6997242" cy="15013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3200" b="1">
                <a:latin typeface="Lexend"/>
                <a:cs typeface="Arial"/>
              </a:rPr>
              <a:t>Featured Fund</a:t>
            </a:r>
            <a:endParaRPr lang="en-US" sz="3200"/>
          </a:p>
          <a:p>
            <a:r>
              <a:rPr lang="en-US" sz="2000"/>
              <a:t>The </a:t>
            </a:r>
            <a:r>
              <a:rPr lang="en-US" sz="2000" b="1"/>
              <a:t>Hope Fund </a:t>
            </a:r>
            <a:r>
              <a:rPr lang="en-US" sz="2000"/>
              <a:t>is a critical source of funding for the areas of greatest need. It helps us respond immediately to urgent needs and invest in state-of-the-art technology, innovative clinical trials, family-centered care and more. </a:t>
            </a:r>
            <a:endParaRPr lang="en-US" sz="2000">
              <a:solidFill>
                <a:schemeClr val="bg2"/>
              </a:solidFill>
              <a:latin typeface="Lexen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EBF464-7773-BC74-031C-69FF5B001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9720" y="13598"/>
            <a:ext cx="4442280" cy="684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4821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80DF1-92FE-6F20-2E1E-C9D96365F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66">
            <a:extLst>
              <a:ext uri="{FF2B5EF4-FFF2-40B4-BE49-F238E27FC236}">
                <a16:creationId xmlns:a16="http://schemas.microsoft.com/office/drawing/2014/main" id="{000D22D4-BE0C-BFD4-9B01-5E92041DB541}"/>
              </a:ext>
            </a:extLst>
          </p:cNvPr>
          <p:cNvSpPr/>
          <p:nvPr/>
        </p:nvSpPr>
        <p:spPr>
          <a:xfrm>
            <a:off x="202990" y="4077730"/>
            <a:ext cx="11692448" cy="2165002"/>
          </a:xfrm>
          <a:custGeom>
            <a:avLst/>
            <a:gdLst>
              <a:gd name="connsiteX0" fmla="*/ 1746998 w 1748884"/>
              <a:gd name="connsiteY0" fmla="*/ 380383 h 504690"/>
              <a:gd name="connsiteX1" fmla="*/ 1668368 w 1748884"/>
              <a:gd name="connsiteY1" fmla="*/ 490638 h 504690"/>
              <a:gd name="connsiteX2" fmla="*/ 153743 w 1748884"/>
              <a:gd name="connsiteY2" fmla="*/ 504561 h 504690"/>
              <a:gd name="connsiteX3" fmla="*/ 18272 w 1748884"/>
              <a:gd name="connsiteY3" fmla="*/ 402208 h 504690"/>
              <a:gd name="connsiteX4" fmla="*/ 1977 w 1748884"/>
              <a:gd name="connsiteY4" fmla="*/ 79064 h 504690"/>
              <a:gd name="connsiteX5" fmla="*/ 60145 w 1748884"/>
              <a:gd name="connsiteY5" fmla="*/ 9449 h 504690"/>
              <a:gd name="connsiteX6" fmla="*/ 1652263 w 1748884"/>
              <a:gd name="connsiteY6" fmla="*/ 2676 h 504690"/>
              <a:gd name="connsiteX7" fmla="*/ 1737620 w 1748884"/>
              <a:gd name="connsiteY7" fmla="*/ 96468 h 504690"/>
              <a:gd name="connsiteX8" fmla="*/ 1746998 w 1748884"/>
              <a:gd name="connsiteY8" fmla="*/ 380383 h 50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8884" h="504690">
                <a:moveTo>
                  <a:pt x="1746998" y="380383"/>
                </a:moveTo>
                <a:cubicBezTo>
                  <a:pt x="1743777" y="438991"/>
                  <a:pt x="1722746" y="480384"/>
                  <a:pt x="1668368" y="490638"/>
                </a:cubicBezTo>
                <a:cubicBezTo>
                  <a:pt x="1581496" y="507007"/>
                  <a:pt x="242036" y="504561"/>
                  <a:pt x="153743" y="504561"/>
                </a:cubicBezTo>
                <a:cubicBezTo>
                  <a:pt x="55313" y="504561"/>
                  <a:pt x="28503" y="462510"/>
                  <a:pt x="18272" y="402208"/>
                </a:cubicBezTo>
                <a:cubicBezTo>
                  <a:pt x="651" y="298727"/>
                  <a:pt x="-2854" y="197409"/>
                  <a:pt x="1977" y="79064"/>
                </a:cubicBezTo>
                <a:cubicBezTo>
                  <a:pt x="3872" y="32968"/>
                  <a:pt x="29924" y="13024"/>
                  <a:pt x="60145" y="9449"/>
                </a:cubicBezTo>
                <a:cubicBezTo>
                  <a:pt x="136406" y="418"/>
                  <a:pt x="1528066" y="-2780"/>
                  <a:pt x="1652263" y="2676"/>
                </a:cubicBezTo>
                <a:cubicBezTo>
                  <a:pt x="1704747" y="5028"/>
                  <a:pt x="1732314" y="41434"/>
                  <a:pt x="1737620" y="96468"/>
                </a:cubicBezTo>
                <a:cubicBezTo>
                  <a:pt x="1746904" y="193270"/>
                  <a:pt x="1751830" y="290825"/>
                  <a:pt x="1746998" y="380383"/>
                </a:cubicBezTo>
                <a:close/>
              </a:path>
            </a:pathLst>
          </a:custGeom>
          <a:solidFill>
            <a:srgbClr val="F91E26"/>
          </a:solidFill>
          <a:ln w="94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Lexend Deca" pitchFamily="2" charset="77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0D2D3A-B3AC-45F3-11AC-AB08FD574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2B5058-2AA4-D8BF-5C20-2C862E2BAE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CDAE4B1-B8F7-174D-D878-D4B4DE54A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2026 We Got Heart Campaign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C23CCE-DC84-7AA2-2D6F-4EF65729DB93}"/>
              </a:ext>
            </a:extLst>
          </p:cNvPr>
          <p:cNvSpPr txBox="1"/>
          <p:nvPr/>
        </p:nvSpPr>
        <p:spPr>
          <a:xfrm>
            <a:off x="700216" y="4308883"/>
            <a:ext cx="106535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Lexend" pitchFamily="2" charset="0"/>
              </a:rPr>
              <a:t>“I give to the We Got Heart Campaign because I truly believe in the mission of the organization. While I could donate to other community organizations, I see the direct impact of my donation to Phoenix Children’s on patients and families every day.”</a:t>
            </a:r>
            <a:endParaRPr lang="en-US" sz="3200" b="1">
              <a:solidFill>
                <a:schemeClr val="bg1"/>
              </a:solidFill>
              <a:latin typeface="Lexend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93544E-2582-9BCF-F426-B3D856D4B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6993" y="703278"/>
            <a:ext cx="4044990" cy="30341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07135E-97D1-1565-4B8A-C31F37CD5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178" y="703279"/>
            <a:ext cx="4551219" cy="30341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A24A96-26FC-270D-BFD2-3993531E77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515" b="5658"/>
          <a:stretch>
            <a:fillRect/>
          </a:stretch>
        </p:blipFill>
        <p:spPr>
          <a:xfrm>
            <a:off x="254945" y="703279"/>
            <a:ext cx="2747638" cy="303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56871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D81339-818E-8E02-06BF-C8B7FBC4D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93E58-85F3-2598-E50D-1494BA407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Online Media 5" title="Healing the body and spirit.">
            <a:hlinkClick r:id="" action="ppaction://media"/>
            <a:extLst>
              <a:ext uri="{FF2B5EF4-FFF2-40B4-BE49-F238E27FC236}">
                <a16:creationId xmlns:a16="http://schemas.microsoft.com/office/drawing/2014/main" id="{C7373DD0-869C-DA80-C92C-E935EDDAAA7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22799" y="286961"/>
            <a:ext cx="10721503" cy="606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7437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FFEF8D-EC7C-4F23-80CC-8F4674FD6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6C54B2-A3EB-416D-9D62-35A3899086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725DB2-70C1-45B7-8872-CD799DF4E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Ways to Give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58B923-ABAA-4F02-ACC8-416A6E8A7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8466" y="6977087"/>
            <a:ext cx="10910668" cy="4691575"/>
          </a:xfrm>
        </p:spPr>
        <p:txBody>
          <a:bodyPr/>
          <a:lstStyle/>
          <a:p>
            <a:endParaRPr lang="en-US" b="1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DFB51942-417F-6515-B677-9B0347330EEF}"/>
              </a:ext>
            </a:extLst>
          </p:cNvPr>
          <p:cNvSpPr txBox="1">
            <a:spLocks/>
          </p:cNvSpPr>
          <p:nvPr/>
        </p:nvSpPr>
        <p:spPr>
          <a:xfrm>
            <a:off x="1058985" y="1008558"/>
            <a:ext cx="6917249" cy="4691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latin typeface="Lexend"/>
              </a:rPr>
              <a:t>Payroll Deduction</a:t>
            </a:r>
            <a:endParaRPr lang="en-US" b="1"/>
          </a:p>
          <a:p>
            <a:pPr lvl="1"/>
            <a:endParaRPr lang="en-US" sz="1050" b="1">
              <a:latin typeface="Lexend"/>
            </a:endParaRPr>
          </a:p>
          <a:p>
            <a:pPr lvl="1"/>
            <a:r>
              <a:rPr lang="en-US" b="1">
                <a:latin typeface="Lexend"/>
              </a:rPr>
              <a:t>Recurring Payroll Deduction </a:t>
            </a:r>
            <a:endParaRPr lang="en-US">
              <a:latin typeface="Lexend"/>
            </a:endParaRPr>
          </a:p>
          <a:p>
            <a:pPr lvl="2"/>
            <a:r>
              <a:rPr lang="en-US">
                <a:latin typeface="Lexend"/>
              </a:rPr>
              <a:t>Choose an amount to have deducted from your check each pay period</a:t>
            </a:r>
          </a:p>
          <a:p>
            <a:pPr lvl="2"/>
            <a:r>
              <a:rPr lang="en-US">
                <a:latin typeface="Lexend"/>
              </a:rPr>
              <a:t>New pledge deductions begin January 2027</a:t>
            </a:r>
          </a:p>
          <a:p>
            <a:pPr lvl="2"/>
            <a:r>
              <a:rPr lang="en-US">
                <a:latin typeface="Lexend"/>
              </a:rPr>
              <a:t>Auto-renewal option</a:t>
            </a:r>
          </a:p>
          <a:p>
            <a:pPr lvl="2"/>
            <a:r>
              <a:rPr lang="en-US">
                <a:latin typeface="Lexend"/>
              </a:rPr>
              <a:t>Reminder of renewal will be sent in September</a:t>
            </a:r>
          </a:p>
          <a:p>
            <a:pPr lvl="1"/>
            <a:endParaRPr lang="en-US" sz="1050" b="1">
              <a:latin typeface="Lexend"/>
            </a:endParaRPr>
          </a:p>
          <a:p>
            <a:pPr lvl="1"/>
            <a:r>
              <a:rPr lang="en-US" b="1">
                <a:latin typeface="Lexend"/>
              </a:rPr>
              <a:t>One-time Payroll Deduction</a:t>
            </a:r>
            <a:endParaRPr lang="en-US">
              <a:latin typeface="Lexend"/>
            </a:endParaRPr>
          </a:p>
          <a:p>
            <a:pPr lvl="2"/>
            <a:r>
              <a:rPr lang="en-US">
                <a:latin typeface="Lexend"/>
              </a:rPr>
              <a:t>Choose an amount to have deducted from second paycheck January 2027</a:t>
            </a:r>
          </a:p>
          <a:p>
            <a:pPr lvl="2"/>
            <a:endParaRPr lang="en-US" sz="1050">
              <a:latin typeface="Lexend"/>
            </a:endParaRPr>
          </a:p>
          <a:p>
            <a:pPr lvl="1"/>
            <a:r>
              <a:rPr lang="en-US" b="1">
                <a:solidFill>
                  <a:srgbClr val="2D2A27"/>
                </a:solidFill>
                <a:latin typeface="Lexend"/>
                <a:cs typeface="Arial"/>
              </a:rPr>
              <a:t>How:</a:t>
            </a:r>
            <a:r>
              <a:rPr lang="en-US">
                <a:solidFill>
                  <a:srgbClr val="2D2A27"/>
                </a:solidFill>
                <a:latin typeface="Lexend"/>
                <a:cs typeface="Arial"/>
              </a:rPr>
              <a:t> Complete the Smartsheet form linked on the campaign landing page. Information is automatically passed along to Payroll.</a:t>
            </a:r>
          </a:p>
          <a:p>
            <a:pPr lvl="1"/>
            <a:endParaRPr lang="en-US">
              <a:solidFill>
                <a:srgbClr val="2D2A27"/>
              </a:solidFill>
              <a:cs typeface="Arial" panose="020B0604020202020204" pitchFamily="34" charset="0"/>
            </a:endParaRPr>
          </a:p>
          <a:p>
            <a:pPr lvl="2"/>
            <a:endParaRPr lang="en-US">
              <a:solidFill>
                <a:srgbClr val="2D2A27"/>
              </a:solidFill>
              <a:cs typeface="Arial" panose="020B0604020202020204" pitchFamily="34" charset="0"/>
            </a:endParaRPr>
          </a:p>
          <a:p>
            <a:endParaRPr lang="en-US" b="1">
              <a:solidFill>
                <a:srgbClr val="2D2A27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600" b="1">
              <a:solidFill>
                <a:srgbClr val="F91E26"/>
              </a:solidFill>
              <a:cs typeface="Arial" panose="020B0604020202020204" pitchFamily="34" charset="0"/>
            </a:endParaRPr>
          </a:p>
        </p:txBody>
      </p:sp>
      <p:sp>
        <p:nvSpPr>
          <p:cNvPr id="15" name="Graphic 63">
            <a:extLst>
              <a:ext uri="{FF2B5EF4-FFF2-40B4-BE49-F238E27FC236}">
                <a16:creationId xmlns:a16="http://schemas.microsoft.com/office/drawing/2014/main" id="{17CF7389-A640-5E43-744F-F02FEDDC10F5}"/>
              </a:ext>
            </a:extLst>
          </p:cNvPr>
          <p:cNvSpPr/>
          <p:nvPr/>
        </p:nvSpPr>
        <p:spPr>
          <a:xfrm>
            <a:off x="366888" y="1921700"/>
            <a:ext cx="1284034" cy="2113916"/>
          </a:xfrm>
          <a:custGeom>
            <a:avLst/>
            <a:gdLst>
              <a:gd name="connsiteX0" fmla="*/ 497955 w 499850"/>
              <a:gd name="connsiteY0" fmla="*/ 861298 h 985960"/>
              <a:gd name="connsiteX1" fmla="*/ 418897 w 499850"/>
              <a:gd name="connsiteY1" fmla="*/ 971868 h 985960"/>
              <a:gd name="connsiteX2" fmla="*/ 154578 w 499850"/>
              <a:gd name="connsiteY2" fmla="*/ 985830 h 985960"/>
              <a:gd name="connsiteX3" fmla="*/ 18371 w 499850"/>
              <a:gd name="connsiteY3" fmla="*/ 883185 h 985960"/>
              <a:gd name="connsiteX4" fmla="*/ 1988 w 499850"/>
              <a:gd name="connsiteY4" fmla="*/ 79290 h 985960"/>
              <a:gd name="connsiteX5" fmla="*/ 60471 w 499850"/>
              <a:gd name="connsiteY5" fmla="*/ 9476 h 985960"/>
              <a:gd name="connsiteX6" fmla="*/ 402705 w 499850"/>
              <a:gd name="connsiteY6" fmla="*/ 2684 h 985960"/>
              <a:gd name="connsiteX7" fmla="*/ 488525 w 499850"/>
              <a:gd name="connsiteY7" fmla="*/ 96743 h 985960"/>
              <a:gd name="connsiteX8" fmla="*/ 497955 w 499850"/>
              <a:gd name="connsiteY8" fmla="*/ 861298 h 98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850" h="985960">
                <a:moveTo>
                  <a:pt x="497955" y="861298"/>
                </a:moveTo>
                <a:cubicBezTo>
                  <a:pt x="494716" y="920073"/>
                  <a:pt x="473571" y="961584"/>
                  <a:pt x="418897" y="971868"/>
                </a:cubicBezTo>
                <a:cubicBezTo>
                  <a:pt x="331553" y="988283"/>
                  <a:pt x="243351" y="985830"/>
                  <a:pt x="154578" y="985830"/>
                </a:cubicBezTo>
                <a:cubicBezTo>
                  <a:pt x="55614" y="985830"/>
                  <a:pt x="28658" y="943659"/>
                  <a:pt x="18371" y="883185"/>
                </a:cubicBezTo>
                <a:cubicBezTo>
                  <a:pt x="654" y="779314"/>
                  <a:pt x="-2870" y="197973"/>
                  <a:pt x="1988" y="79290"/>
                </a:cubicBezTo>
                <a:cubicBezTo>
                  <a:pt x="3893" y="33062"/>
                  <a:pt x="30087" y="13061"/>
                  <a:pt x="60471" y="9476"/>
                </a:cubicBezTo>
                <a:cubicBezTo>
                  <a:pt x="137148" y="419"/>
                  <a:pt x="277832" y="-2788"/>
                  <a:pt x="402705" y="2684"/>
                </a:cubicBezTo>
                <a:cubicBezTo>
                  <a:pt x="455473" y="5042"/>
                  <a:pt x="483191" y="41553"/>
                  <a:pt x="488525" y="96743"/>
                </a:cubicBezTo>
                <a:cubicBezTo>
                  <a:pt x="497859" y="193822"/>
                  <a:pt x="502812" y="771483"/>
                  <a:pt x="497955" y="861298"/>
                </a:cubicBezTo>
                <a:close/>
              </a:path>
            </a:pathLst>
          </a:custGeom>
          <a:solidFill>
            <a:srgbClr val="F91E2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Lexend Deca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FCA79B-6309-AB5D-07B1-9BF7C42637E2}"/>
              </a:ext>
            </a:extLst>
          </p:cNvPr>
          <p:cNvSpPr txBox="1"/>
          <p:nvPr/>
        </p:nvSpPr>
        <p:spPr>
          <a:xfrm>
            <a:off x="422417" y="1919900"/>
            <a:ext cx="1179688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Lexend"/>
              </a:rPr>
              <a:t>The simplest and most popular way to give!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6204D2-7C79-64E4-F3FC-D43B550E3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682" y="1439863"/>
            <a:ext cx="4217035" cy="383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4819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4BCD9-A85F-DB78-B516-C212FBD53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2EBB07-058C-F987-55DF-52EE6FA4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A82A42-C042-B59A-9A31-CC9F76DA6D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CAD9C0-A1E1-1C6B-B77B-B21431318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exend"/>
              </a:rPr>
              <a:t>Ways to Give, continued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DEF6AA-5A61-2B59-5622-273B3D9F8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8466" y="6977087"/>
            <a:ext cx="10910668" cy="4691575"/>
          </a:xfrm>
        </p:spPr>
        <p:txBody>
          <a:bodyPr/>
          <a:lstStyle/>
          <a:p>
            <a:endParaRPr lang="en-US" b="1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4DA5DF8-5677-9DB7-0BBA-FD00B5E68A67}"/>
              </a:ext>
            </a:extLst>
          </p:cNvPr>
          <p:cNvSpPr txBox="1">
            <a:spLocks/>
          </p:cNvSpPr>
          <p:nvPr/>
        </p:nvSpPr>
        <p:spPr>
          <a:xfrm>
            <a:off x="322614" y="845272"/>
            <a:ext cx="6119326" cy="4691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>
                <a:latin typeface="Lexend"/>
              </a:rPr>
              <a:t>Other Ways to Give</a:t>
            </a:r>
          </a:p>
          <a:p>
            <a:r>
              <a:rPr lang="en-US" b="1">
                <a:latin typeface="Lexend"/>
              </a:rPr>
              <a:t>One-time or Monthly Gift </a:t>
            </a:r>
          </a:p>
          <a:p>
            <a:pPr lvl="1"/>
            <a:r>
              <a:rPr lang="en-US">
                <a:latin typeface="Lexend"/>
              </a:rPr>
              <a:t>Website </a:t>
            </a:r>
            <a:r>
              <a:rPr lang="en-US">
                <a:solidFill>
                  <a:srgbClr val="0070C0"/>
                </a:solidFill>
                <a:latin typeface="Lexen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www.PCHWeGotHeart.org</a:t>
            </a:r>
            <a:endParaRPr lang="en-US">
              <a:solidFill>
                <a:srgbClr val="0070C0"/>
              </a:solidFill>
              <a:latin typeface="Lexend"/>
            </a:endParaRPr>
          </a:p>
          <a:p>
            <a:pPr lvl="1"/>
            <a:r>
              <a:rPr lang="en-US">
                <a:latin typeface="Lexend"/>
                <a:ea typeface="Cambria"/>
              </a:rPr>
              <a:t>Credit card, PayPal, Apple Pay, Google Pay, ACH or Venmo</a:t>
            </a:r>
            <a:endParaRPr lang="en-US">
              <a:solidFill>
                <a:srgbClr val="0070C0"/>
              </a:solidFill>
              <a:latin typeface="Lexend"/>
            </a:endParaRPr>
          </a:p>
          <a:p>
            <a:pPr lvl="1"/>
            <a:r>
              <a:rPr lang="en-US">
                <a:solidFill>
                  <a:schemeClr val="accent1"/>
                </a:solidFill>
                <a:latin typeface="Lexend"/>
              </a:rPr>
              <a:t>Direct Hospital Vendors, Contractors, Volunteers, etc. to this webpage.</a:t>
            </a:r>
          </a:p>
          <a:p>
            <a:endParaRPr lang="en-US" b="1">
              <a:latin typeface="Lexend"/>
            </a:endParaRPr>
          </a:p>
          <a:p>
            <a:endParaRPr lang="en-US" b="1">
              <a:latin typeface="Lexend"/>
            </a:endParaRPr>
          </a:p>
          <a:p>
            <a:endParaRPr lang="en-US" b="1">
              <a:latin typeface="Lexend"/>
            </a:endParaRPr>
          </a:p>
          <a:p>
            <a:endParaRPr lang="en-US" b="1">
              <a:latin typeface="Lexend"/>
            </a:endParaRPr>
          </a:p>
          <a:p>
            <a:r>
              <a:rPr lang="en-US" b="1">
                <a:latin typeface="Lexend"/>
              </a:rPr>
              <a:t>Cash/Checks </a:t>
            </a:r>
            <a:endParaRPr lang="en-US">
              <a:latin typeface="Lexend"/>
            </a:endParaRPr>
          </a:p>
          <a:p>
            <a:pPr lvl="1"/>
            <a:r>
              <a:rPr lang="en-US">
                <a:latin typeface="Lexend"/>
              </a:rPr>
              <a:t>Downloadable Donation Form</a:t>
            </a:r>
          </a:p>
          <a:p>
            <a:endParaRPr lang="en-US" b="1">
              <a:latin typeface="Lexend"/>
            </a:endParaRPr>
          </a:p>
          <a:p>
            <a:endParaRPr lang="en-US" b="1"/>
          </a:p>
          <a:p>
            <a:pPr lvl="1"/>
            <a:endParaRPr lang="en-US"/>
          </a:p>
          <a:p>
            <a:pPr marL="457200" lvl="1" indent="0">
              <a:buNone/>
            </a:pPr>
            <a:endParaRPr lang="en-US"/>
          </a:p>
          <a:p>
            <a:pPr marL="0" indent="0">
              <a:buNone/>
            </a:pPr>
            <a:endParaRPr lang="en-US">
              <a:solidFill>
                <a:srgbClr val="2D2A27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600" b="1">
              <a:solidFill>
                <a:srgbClr val="F91E26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6" descr="A donation box with red buttons&#10;&#10;AI-generated content may be incorrect.">
            <a:extLst>
              <a:ext uri="{FF2B5EF4-FFF2-40B4-BE49-F238E27FC236}">
                <a16:creationId xmlns:a16="http://schemas.microsoft.com/office/drawing/2014/main" id="{86424C3A-00A7-89DB-4541-961BB7E74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134" y="3588391"/>
            <a:ext cx="3597152" cy="13259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BA332B-02E0-991B-59AE-61FF1E88E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7329" y="363092"/>
            <a:ext cx="3092926" cy="34111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4B2E3B-25BB-1077-9B5E-CE993417E2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1776" y="2428670"/>
            <a:ext cx="3232214" cy="417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35833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0501B3-05F8-4F48-8E09-33AF0BFD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10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6536CB-218C-4FAC-BA73-744CA5CFE2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C8AF9D-3A62-4BDA-8E2B-807D9BF38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96" y="493552"/>
            <a:ext cx="11151704" cy="453135"/>
          </a:xfrm>
        </p:spPr>
        <p:txBody>
          <a:bodyPr/>
          <a:lstStyle/>
          <a:p>
            <a:r>
              <a:rPr lang="en-US"/>
              <a:t>Arizona Charitable Tax Credit</a:t>
            </a:r>
            <a:br>
              <a:rPr lang="en-US"/>
            </a:br>
            <a:r>
              <a:rPr lang="en-US" sz="2000" i="1"/>
              <a:t>Give it to Phoenix Children’s, not the state.</a:t>
            </a:r>
            <a:br>
              <a:rPr lang="en-US" sz="2000" i="1"/>
            </a:br>
            <a:endParaRPr lang="en-US" i="1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1276912B-768F-4893-7097-B91609BFF866}"/>
              </a:ext>
            </a:extLst>
          </p:cNvPr>
          <p:cNvSpPr txBox="1">
            <a:spLocks/>
          </p:cNvSpPr>
          <p:nvPr/>
        </p:nvSpPr>
        <p:spPr>
          <a:xfrm>
            <a:off x="524020" y="1083212"/>
            <a:ext cx="7137169" cy="4691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/>
              <a:t>Claim a </a:t>
            </a:r>
            <a:r>
              <a:rPr lang="en-US" sz="2200" b="1"/>
              <a:t>dollar-for-dollar credit, not a deduction, </a:t>
            </a:r>
            <a:r>
              <a:rPr lang="en-US" sz="2200"/>
              <a:t>for your gift on your state tax return, even if you don't itemize.</a:t>
            </a:r>
          </a:p>
          <a:p>
            <a:r>
              <a:rPr lang="en-US" sz="2200"/>
              <a:t>Direct your tax dollars to a cause you care about, and it costs you $0!</a:t>
            </a:r>
          </a:p>
          <a:p>
            <a:r>
              <a:rPr lang="en-US" sz="2200"/>
              <a:t>Up to </a:t>
            </a:r>
            <a:r>
              <a:rPr lang="en-US" sz="2200" b="1"/>
              <a:t>$506 </a:t>
            </a:r>
            <a:r>
              <a:rPr lang="en-US" sz="2200"/>
              <a:t>for individual filers. </a:t>
            </a:r>
          </a:p>
          <a:p>
            <a:r>
              <a:rPr lang="en-US" sz="2200"/>
              <a:t>Up to </a:t>
            </a:r>
            <a:r>
              <a:rPr lang="en-US" sz="2200" b="1"/>
              <a:t>$1,009 </a:t>
            </a:r>
            <a:r>
              <a:rPr lang="en-US" sz="2200"/>
              <a:t>for those filing jointly.</a:t>
            </a:r>
          </a:p>
          <a:p>
            <a:r>
              <a:rPr lang="en-US" sz="2200"/>
              <a:t>Charitable Tax Credit can be taken in addition to Arizona education credit.</a:t>
            </a:r>
          </a:p>
          <a:p>
            <a:r>
              <a:rPr lang="en-US" sz="2200"/>
              <a:t>To learn more, visit </a:t>
            </a:r>
            <a:r>
              <a:rPr lang="en-US" sz="2200" b="1"/>
              <a:t>PCHWeGotHeart.com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 sz="240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600" b="1">
              <a:solidFill>
                <a:schemeClr val="bg2"/>
              </a:solidFill>
              <a:latin typeface="Lexend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1A19A2-1ED2-736E-DEB8-92BCEEECA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865" y="0"/>
            <a:ext cx="4418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7478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232C77-FFC6-7092-C85C-B78AFE015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11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E08B4C-A2BC-556F-2B93-69D7453915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4EF5B0-5FC4-FB3B-249F-84A53EAB3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exend"/>
              </a:rPr>
              <a:t>2026 We Got Heart Campaign T-Shirt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7E2C19-1C4D-DBA4-9FCC-F5CBC561D8B8}"/>
              </a:ext>
            </a:extLst>
          </p:cNvPr>
          <p:cNvSpPr txBox="1"/>
          <p:nvPr/>
        </p:nvSpPr>
        <p:spPr>
          <a:xfrm>
            <a:off x="617688" y="4417358"/>
            <a:ext cx="1051731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111111"/>
                </a:solidFill>
                <a:latin typeface="Lexend"/>
              </a:rPr>
              <a:t>As a thank you and to help spread awareness that </a:t>
            </a:r>
            <a:endParaRPr lang="en-US">
              <a:solidFill>
                <a:srgbClr val="3C3834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ctr"/>
            <a:r>
              <a:rPr lang="en-US" sz="2400" i="1">
                <a:solidFill>
                  <a:srgbClr val="111111"/>
                </a:solidFill>
                <a:latin typeface="Lexend"/>
              </a:rPr>
              <a:t>Philanthropy Matters at Phoenix Children's</a:t>
            </a:r>
            <a:r>
              <a:rPr lang="en-US" sz="2400">
                <a:solidFill>
                  <a:srgbClr val="111111"/>
                </a:solidFill>
                <a:latin typeface="Lexend"/>
              </a:rPr>
              <a:t>, employees who pledge </a:t>
            </a:r>
            <a:r>
              <a:rPr lang="en-US" sz="2400" b="1">
                <a:solidFill>
                  <a:srgbClr val="111111"/>
                </a:solidFill>
                <a:latin typeface="Lexend"/>
              </a:rPr>
              <a:t>$10 per pay period (one-time gift of $260) or more</a:t>
            </a:r>
            <a:r>
              <a:rPr lang="en-US" sz="2400">
                <a:solidFill>
                  <a:srgbClr val="111111"/>
                </a:solidFill>
                <a:latin typeface="Lexend"/>
              </a:rPr>
              <a:t> will receive a link to order a 2026 </a:t>
            </a:r>
            <a:r>
              <a:rPr lang="en-US" sz="2400" u="sng">
                <a:solidFill>
                  <a:srgbClr val="111111"/>
                </a:solidFill>
                <a:latin typeface="Lexend"/>
              </a:rPr>
              <a:t>We Got Heart T-shirt</a:t>
            </a:r>
            <a:r>
              <a:rPr lang="en-US" sz="2400">
                <a:solidFill>
                  <a:srgbClr val="111111"/>
                </a:solidFill>
                <a:latin typeface="Lexend"/>
              </a:rPr>
              <a:t>!</a:t>
            </a:r>
          </a:p>
          <a:p>
            <a:pPr algn="ctr"/>
            <a:r>
              <a:rPr lang="en-US" sz="2400">
                <a:solidFill>
                  <a:srgbClr val="111111"/>
                </a:solidFill>
                <a:latin typeface="Lexend"/>
              </a:rPr>
              <a:t>All shirts will be mailed directly to employee’s address of their choice!</a:t>
            </a:r>
          </a:p>
        </p:txBody>
      </p:sp>
    </p:spTree>
    <p:extLst>
      <p:ext uri="{BB962C8B-B14F-4D97-AF65-F5344CB8AC3E}">
        <p14:creationId xmlns:p14="http://schemas.microsoft.com/office/powerpoint/2010/main" val="182129116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DE6930-94C9-AD4B-BF56-6506CB699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12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4310EF-473D-4246-6219-1894DAB7DE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Online Media 6" title="Philanthropy spreads joy">
            <a:hlinkClick r:id="" action="ppaction://media"/>
            <a:extLst>
              <a:ext uri="{FF2B5EF4-FFF2-40B4-BE49-F238E27FC236}">
                <a16:creationId xmlns:a16="http://schemas.microsoft.com/office/drawing/2014/main" id="{63E2B7B0-3790-5B0A-D77A-51F2470F6E6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94935" y="309184"/>
            <a:ext cx="11002129" cy="621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886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4EC208-9EC7-4397-8D5E-8ED1AA2C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06E4E-5BB3-424D-AA00-79BFD05D6828}" type="slidenum">
              <a:rPr lang="en-US" smtClean="0"/>
              <a:t>13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CFA7AB-9C19-40C0-A260-CE39AF9766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31E4F1F8-C165-5AA9-914A-E80ED38AF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1727" y="932379"/>
            <a:ext cx="5594680" cy="453135"/>
          </a:xfrm>
        </p:spPr>
        <p:txBody>
          <a:bodyPr/>
          <a:lstStyle/>
          <a:p>
            <a:pPr algn="ctr"/>
            <a:r>
              <a:rPr lang="en-US" sz="4400">
                <a:latin typeface="Lexend"/>
              </a:rPr>
              <a:t>We Got Heart</a:t>
            </a:r>
            <a:r>
              <a:rPr lang="en-US" sz="3600">
                <a:latin typeface="Lexend"/>
              </a:rPr>
              <a:t> </a:t>
            </a:r>
            <a:br>
              <a:rPr lang="en-US" sz="3600">
                <a:latin typeface="Lexend"/>
              </a:rPr>
            </a:br>
            <a:r>
              <a:rPr lang="en-US" sz="3200">
                <a:latin typeface="Lexend"/>
              </a:rPr>
              <a:t>October 1-24, 2026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46BA8FA0-F1DD-5DF2-6F53-3A850BD9A2A2}"/>
              </a:ext>
            </a:extLst>
          </p:cNvPr>
          <p:cNvSpPr txBox="1">
            <a:spLocks/>
          </p:cNvSpPr>
          <p:nvPr/>
        </p:nvSpPr>
        <p:spPr>
          <a:xfrm>
            <a:off x="1539880" y="3433420"/>
            <a:ext cx="4781148" cy="20848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>
                    <a:lumMod val="75000"/>
                  </a:schemeClr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Lexend"/>
              </a:rPr>
              <a:t>Contact your Captain or</a:t>
            </a:r>
            <a:endParaRPr lang="en-US" dirty="0"/>
          </a:p>
          <a:p>
            <a:pPr marL="0" indent="0" algn="ctr">
              <a:buNone/>
            </a:pPr>
            <a:r>
              <a:rPr lang="en-US" sz="2000" dirty="0">
                <a:latin typeface="Lexend"/>
                <a:hlinkClick r:id="rId2"/>
              </a:rPr>
              <a:t>wegotheart@phoenixchildrens.com</a:t>
            </a:r>
            <a:endParaRPr lang="en-US" sz="2000">
              <a:solidFill>
                <a:srgbClr val="2D2A27"/>
              </a:solidFill>
              <a:latin typeface="Lexend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C41674-37A3-DC24-24B3-58F9185B5D29}"/>
              </a:ext>
            </a:extLst>
          </p:cNvPr>
          <p:cNvSpPr txBox="1"/>
          <p:nvPr/>
        </p:nvSpPr>
        <p:spPr>
          <a:xfrm>
            <a:off x="241710" y="1889556"/>
            <a:ext cx="7372041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8000" b="1">
                <a:latin typeface="Lexend"/>
              </a:rPr>
              <a:t>QUESTIONS?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C1EBE5-0D40-5510-CD67-E0A95A285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907" y="0"/>
            <a:ext cx="44330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8783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0970-9698-023E-C1BC-089CFE9D3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4064D6-B463-30A8-76A3-16F0879D9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276910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C9236E-383F-BC36-CC30-01E2005011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46" t="18202" r="17218" b="20145"/>
          <a:stretch>
            <a:fillRect/>
          </a:stretch>
        </p:blipFill>
        <p:spPr>
          <a:xfrm>
            <a:off x="2593625" y="293687"/>
            <a:ext cx="6757101" cy="6270625"/>
          </a:xfrm>
          <a:prstGeom prst="rect">
            <a:avLst/>
          </a:prstGeom>
          <a:noFill/>
        </p:spPr>
      </p:pic>
      <p:sp>
        <p:nvSpPr>
          <p:cNvPr id="2" name="Slide Number Placeholder 1" hidden="1">
            <a:extLst>
              <a:ext uri="{FF2B5EF4-FFF2-40B4-BE49-F238E27FC236}">
                <a16:creationId xmlns:a16="http://schemas.microsoft.com/office/drawing/2014/main" id="{68E94B36-7873-D18E-C8DE-B0FFEB1A8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15606E4E-5BB3-424D-AA00-79BFD05D6828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19011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Phoenix Children's Brand Colors">
      <a:dk1>
        <a:srgbClr val="3C3834"/>
      </a:dk1>
      <a:lt1>
        <a:srgbClr val="FFFFFF"/>
      </a:lt1>
      <a:dk2>
        <a:srgbClr val="C3BFB6"/>
      </a:dk2>
      <a:lt2>
        <a:srgbClr val="F91E26"/>
      </a:lt2>
      <a:accent1>
        <a:srgbClr val="5BC2E7"/>
      </a:accent1>
      <a:accent2>
        <a:srgbClr val="FBD871"/>
      </a:accent2>
      <a:accent3>
        <a:srgbClr val="A9C37F"/>
      </a:accent3>
      <a:accent4>
        <a:srgbClr val="E782A9"/>
      </a:accent4>
      <a:accent5>
        <a:srgbClr val="13284B"/>
      </a:accent5>
      <a:accent6>
        <a:srgbClr val="ED8B00"/>
      </a:accent6>
      <a:hlink>
        <a:srgbClr val="43B02A"/>
      </a:hlink>
      <a:folHlink>
        <a:srgbClr val="83307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23c258e-2ebf-44f2-948c-97654718aa21" xsi:nil="true"/>
    <_ip_UnifiedCompliancePolicyUIAction xmlns="http://schemas.microsoft.com/sharepoint/v3" xsi:nil="true"/>
    <_ip_UnifiedCompliancePolicyProperties xmlns="http://schemas.microsoft.com/sharepoint/v3" xsi:nil="true"/>
    <lcf76f155ced4ddcb4097134ff3c332f xmlns="95f06d18-249a-4d5f-bbce-27324d04b985">
      <Terms xmlns="http://schemas.microsoft.com/office/infopath/2007/PartnerControls"/>
    </lcf76f155ced4ddcb4097134ff3c332f>
    <Revision xmlns="95f06d18-249a-4d5f-bbce-27324d04b985" xsi:nil="true"/>
    <Theme xmlns="95f06d18-249a-4d5f-bbce-27324d04b985" xsi:nil="true"/>
    <Owner xmlns="95f06d18-249a-4d5f-bbce-27324d04b985">
      <UserInfo>
        <DisplayName/>
        <AccountId xsi:nil="true"/>
        <AccountType/>
      </UserInfo>
    </Owner>
    <Audience xmlns="95f06d18-249a-4d5f-bbce-27324d04b98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E5562291DCD444A39F380BBEEB0CAB" ma:contentTypeVersion="23" ma:contentTypeDescription="Create a new document." ma:contentTypeScope="" ma:versionID="f38b3bd68734115e0e3c8c092b8fa705">
  <xsd:schema xmlns:xsd="http://www.w3.org/2001/XMLSchema" xmlns:xs="http://www.w3.org/2001/XMLSchema" xmlns:p="http://schemas.microsoft.com/office/2006/metadata/properties" xmlns:ns1="http://schemas.microsoft.com/sharepoint/v3" xmlns:ns2="95f06d18-249a-4d5f-bbce-27324d04b985" xmlns:ns3="723c258e-2ebf-44f2-948c-97654718aa21" targetNamespace="http://schemas.microsoft.com/office/2006/metadata/properties" ma:root="true" ma:fieldsID="8a984109a4969c47cd3e0efd92b1486f" ns1:_="" ns2:_="" ns3:_="">
    <xsd:import namespace="http://schemas.microsoft.com/sharepoint/v3"/>
    <xsd:import namespace="95f06d18-249a-4d5f-bbce-27324d04b985"/>
    <xsd:import namespace="723c258e-2ebf-44f2-948c-97654718aa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Owner" minOccurs="0"/>
                <xsd:element ref="ns2:Audience" minOccurs="0"/>
                <xsd:element ref="ns2:Revision" minOccurs="0"/>
                <xsd:element ref="ns2:The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06d18-249a-4d5f-bbce-27324d04b9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565a612-6302-4389-b017-beeae242c2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Owner" ma:index="26" nillable="true" ma:displayName="Owner" ma:format="Dropdown" ma:list="UserInfo" ma:SharePointGroup="0" ma:internalName="Owne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udience" ma:index="27" nillable="true" ma:displayName="Audience" ma:format="Dropdown" ma:internalName="Audienc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rontline Fundraisers"/>
                    <xsd:enumeration value="BU1"/>
                    <xsd:enumeration value="BU2"/>
                    <xsd:enumeration value="BU3"/>
                    <xsd:enumeration value="BU4"/>
                    <xsd:enumeration value="Foundation"/>
                    <xsd:enumeration value="Coordinators"/>
                    <xsd:enumeration value="Research Team"/>
                    <xsd:enumeration value="Grants Philanthropy"/>
                  </xsd:restriction>
                </xsd:simpleType>
              </xsd:element>
            </xsd:sequence>
          </xsd:extension>
        </xsd:complexContent>
      </xsd:complexType>
    </xsd:element>
    <xsd:element name="Revision" ma:index="28" nillable="true" ma:displayName="Revision" ma:format="Dropdown" ma:internalName="Revision">
      <xsd:simpleType>
        <xsd:restriction base="dms:Text">
          <xsd:maxLength value="27"/>
        </xsd:restriction>
      </xsd:simpleType>
    </xsd:element>
    <xsd:element name="Theme" ma:index="29" nillable="true" ma:displayName="Theme" ma:format="Dropdown" ma:indexed="true" ma:internalName="Theme">
      <xsd:simpleType>
        <xsd:restriction base="dms:Choice">
          <xsd:enumeration value="Hospital Protocol"/>
          <xsd:enumeration value="Gift Processing"/>
          <xsd:enumeration value="Due Diligence"/>
          <xsd:enumeration value="Stewardship"/>
          <xsd:enumeration value="PHI"/>
          <xsd:enumeration value="Research"/>
          <xsd:enumeration value="Funding"/>
          <xsd:enumeration value="Foundation Protocol"/>
          <xsd:enumeration value="Technology"/>
          <xsd:enumeration value="Individual Giving"/>
          <xsd:enumeration value="Corporate Giving"/>
          <xsd:enumeration value="RE Updates"/>
          <xsd:enumeration value="Matching Gifts"/>
          <xsd:enumeration value="Project Management"/>
          <xsd:enumeration value="Digital"/>
          <xsd:enumeration value="MarCom Protocol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3c258e-2ebf-44f2-948c-97654718aa2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b0af540-8031-4485-ac2c-0a2c4f3fe19f}" ma:internalName="TaxCatchAll" ma:showField="CatchAllData" ma:web="723c258e-2ebf-44f2-948c-97654718aa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4182E1-9F3E-4B67-96D5-D723FD286B25}">
  <ds:schemaRefs>
    <ds:schemaRef ds:uri="723c258e-2ebf-44f2-948c-97654718aa21"/>
    <ds:schemaRef ds:uri="95f06d18-249a-4d5f-bbce-27324d04b98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5FA8B8E-8461-4D92-8B4D-C381581A4C8F}">
  <ds:schemaRefs>
    <ds:schemaRef ds:uri="723c258e-2ebf-44f2-948c-97654718aa21"/>
    <ds:schemaRef ds:uri="95f06d18-249a-4d5f-bbce-27324d04b98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8B373F9-769A-4CCF-BC8D-5F428337913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78121b2-4be9-4a1c-af33-4197192420c5}" enabled="0" method="" siteId="{678121b2-4be9-4a1c-af33-4197192420c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We Got Heart  Employee Giving Campaign</vt:lpstr>
      <vt:lpstr>We Got Heart History</vt:lpstr>
      <vt:lpstr>2025 Campaign Recap</vt:lpstr>
      <vt:lpstr>PowerPoint Presentation</vt:lpstr>
      <vt:lpstr>2026 We Got Heart Campaign</vt:lpstr>
      <vt:lpstr>2026 We Got Heart Campaign</vt:lpstr>
      <vt:lpstr>PowerPoint Presentation</vt:lpstr>
      <vt:lpstr>Ways to Give</vt:lpstr>
      <vt:lpstr>Ways to Give, continued</vt:lpstr>
      <vt:lpstr>Arizona Charitable Tax Credit Give it to Phoenix Children’s, not the state. </vt:lpstr>
      <vt:lpstr>2026 We Got Heart Campaign T-Shirt</vt:lpstr>
      <vt:lpstr>PowerPoint Presentation</vt:lpstr>
      <vt:lpstr>We Got Heart  October 1-24, 2026</vt:lpstr>
      <vt:lpstr>Thank you!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Mcgowan, Shawn</dc:creator>
  <cp:revision>35</cp:revision>
  <dcterms:created xsi:type="dcterms:W3CDTF">2022-01-20T21:02:16Z</dcterms:created>
  <dcterms:modified xsi:type="dcterms:W3CDTF">2026-09-03T20:15:55Z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0x01010044E5562291DCD444A39F380BBEEB0CAB</vt:lpwstr>
  </property>
  <property fmtid="{D5CDD505-2E9C-101B-9397-08002B2CF9AE}" pid="3" name="MediaServiceImageTags">
    <vt:lpwstr/>
  </property>
</Properties>
</file>